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878" r:id="rId2"/>
    <p:sldMasterId id="2147483884" r:id="rId3"/>
    <p:sldMasterId id="2147483896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8" r:id="rId6"/>
    <p:sldId id="309" r:id="rId7"/>
    <p:sldId id="310" r:id="rId8"/>
    <p:sldId id="313" r:id="rId9"/>
    <p:sldId id="311" r:id="rId10"/>
    <p:sldId id="312" r:id="rId11"/>
    <p:sldId id="314" r:id="rId12"/>
  </p:sldIdLst>
  <p:sldSz cx="9144000" cy="5143500" type="screen16x9"/>
  <p:notesSz cx="7010400" cy="92964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4FF"/>
    <a:srgbClr val="A748F0"/>
    <a:srgbClr val="9CC5E2"/>
    <a:srgbClr val="7998CA"/>
    <a:srgbClr val="1850DE"/>
    <a:srgbClr val="98ABCA"/>
    <a:srgbClr val="2464CA"/>
    <a:srgbClr val="2463CA"/>
    <a:srgbClr val="C8CEDE"/>
    <a:srgbClr val="A7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79961" autoAdjust="0"/>
  </p:normalViewPr>
  <p:slideViewPr>
    <p:cSldViewPr snapToGrid="0" snapToObjects="1">
      <p:cViewPr>
        <p:scale>
          <a:sx n="75" d="100"/>
          <a:sy n="75" d="100"/>
        </p:scale>
        <p:origin x="-1920" y="-48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2727-5955-A642-89A7-7CF08C4092B4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2DA7-29BB-984D-84A8-031F0DA42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2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9046-1D40-9E42-A9C5-BC974E86C86B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F987-3B47-FC47-8499-5E88CB50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987-3B47-FC47-8499-5E88CB50A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798743"/>
            <a:ext cx="9141619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4750737"/>
            <a:ext cx="9141619" cy="48006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38" rIns="91438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8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2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07680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8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19" tIns="0" rIns="45719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4750737"/>
            <a:ext cx="9141619" cy="48006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9226"/>
            <a:ext cx="5800725" cy="4319924"/>
          </a:xfrm>
        </p:spPr>
        <p:txBody>
          <a:bodyPr vert="eaVert" lIns="45719" tIns="0" rIns="45719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2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9"/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8622"/>
          <a:stretch/>
        </p:blipFill>
        <p:spPr>
          <a:xfrm>
            <a:off x="0" y="1"/>
            <a:ext cx="9144000" cy="33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380" y="554563"/>
            <a:ext cx="3319245" cy="23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0"/>
          <p:cNvSpPr txBox="1">
            <a:spLocks noGrp="1"/>
          </p:cNvSpPr>
          <p:nvPr>
            <p:ph type="body" idx="1"/>
          </p:nvPr>
        </p:nvSpPr>
        <p:spPr>
          <a:xfrm>
            <a:off x="1344600" y="3326646"/>
            <a:ext cx="6454800" cy="339610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1321"/>
              </a:buClr>
              <a:buSzPct val="100000"/>
              <a:buNone/>
              <a:defRPr sz="3300" b="1" i="0" u="none" strike="noStrike" cap="none">
                <a:solidFill>
                  <a:srgbClr val="CE1321"/>
                </a:solidFill>
              </a:defRPr>
            </a:lvl1pPr>
            <a:lvl2pPr marL="742931" marR="0" lvl="1" indent="-1904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2200" b="0" i="0" u="none" strike="noStrike" cap="none">
                <a:solidFill>
                  <a:srgbClr val="000000"/>
                </a:solidFill>
              </a:defRPr>
            </a:lvl2pPr>
            <a:lvl3pPr marL="1142972" marR="0" lvl="2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800" b="0" i="0" u="none" strike="noStrike" cap="none">
                <a:solidFill>
                  <a:srgbClr val="000000"/>
                </a:solidFill>
              </a:defRPr>
            </a:lvl3pPr>
            <a:lvl4pPr marL="1600160" marR="0" lvl="3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800" b="0" i="0" u="none" strike="noStrike" cap="none">
                <a:solidFill>
                  <a:srgbClr val="000000"/>
                </a:solidFill>
              </a:defRPr>
            </a:lvl4pPr>
            <a:lvl5pPr marL="2057348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400" b="0" i="0" u="none" strike="noStrike" cap="none">
                <a:solidFill>
                  <a:srgbClr val="000000"/>
                </a:solidFill>
              </a:defRPr>
            </a:lvl5pPr>
            <a:lvl6pPr marL="2514537" marR="0" lvl="5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6pPr>
            <a:lvl7pPr marL="2971726" marR="0" lvl="6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7pPr>
            <a:lvl8pPr marL="3428915" marR="0" lvl="7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8pPr>
            <a:lvl9pPr marL="3886103" marR="0" lvl="8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24"/>
          <p:cNvSpPr txBox="1">
            <a:spLocks noGrp="1"/>
          </p:cNvSpPr>
          <p:nvPr>
            <p:ph type="body" idx="3"/>
          </p:nvPr>
        </p:nvSpPr>
        <p:spPr>
          <a:xfrm>
            <a:off x="1344600" y="3758597"/>
            <a:ext cx="6454800" cy="349200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200" b="1" i="0" u="none" strike="noStrike" cap="none"/>
            </a:lvl1pPr>
            <a:lvl2pPr marL="742931" marR="0" lvl="1" indent="-1904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2200" b="0" i="0" u="none" strike="noStrike" cap="none">
                <a:solidFill>
                  <a:srgbClr val="000000"/>
                </a:solidFill>
              </a:defRPr>
            </a:lvl2pPr>
            <a:lvl3pPr marL="1142972" marR="0" lvl="2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800" b="0" i="0" u="none" strike="noStrike" cap="none">
                <a:solidFill>
                  <a:srgbClr val="000000"/>
                </a:solidFill>
              </a:defRPr>
            </a:lvl3pPr>
            <a:lvl4pPr marL="1600160" marR="0" lvl="3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800" b="0" i="0" u="none" strike="noStrike" cap="none">
                <a:solidFill>
                  <a:srgbClr val="000000"/>
                </a:solidFill>
              </a:defRPr>
            </a:lvl4pPr>
            <a:lvl5pPr marL="2057348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400" b="0" i="0" u="none" strike="noStrike" cap="none">
                <a:solidFill>
                  <a:srgbClr val="000000"/>
                </a:solidFill>
              </a:defRPr>
            </a:lvl5pPr>
            <a:lvl6pPr marL="2514537" marR="0" lvl="5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6pPr>
            <a:lvl7pPr marL="2971726" marR="0" lvl="6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7pPr>
            <a:lvl8pPr marL="3428915" marR="0" lvl="7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8pPr>
            <a:lvl9pPr marL="3886103" marR="0" lvl="8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Shape 25"/>
          <p:cNvSpPr txBox="1">
            <a:spLocks noGrp="1"/>
          </p:cNvSpPr>
          <p:nvPr>
            <p:ph type="body" idx="4"/>
          </p:nvPr>
        </p:nvSpPr>
        <p:spPr>
          <a:xfrm>
            <a:off x="1344600" y="4109203"/>
            <a:ext cx="6454800" cy="349200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1800" b="1" i="0" u="none" strike="noStrike" cap="none"/>
            </a:lvl1pPr>
            <a:lvl2pPr marL="742931" marR="0" lvl="1" indent="-1904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2200" b="0" i="0" u="none" strike="noStrike" cap="none">
                <a:solidFill>
                  <a:srgbClr val="000000"/>
                </a:solidFill>
              </a:defRPr>
            </a:lvl2pPr>
            <a:lvl3pPr marL="1142972" marR="0" lvl="2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800" b="0" i="0" u="none" strike="noStrike" cap="none">
                <a:solidFill>
                  <a:srgbClr val="000000"/>
                </a:solidFill>
              </a:defRPr>
            </a:lvl3pPr>
            <a:lvl4pPr marL="1600160" marR="0" lvl="3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800" b="0" i="0" u="none" strike="noStrike" cap="none">
                <a:solidFill>
                  <a:srgbClr val="000000"/>
                </a:solidFill>
              </a:defRPr>
            </a:lvl4pPr>
            <a:lvl5pPr marL="2057348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400" b="0" i="0" u="none" strike="noStrike" cap="none">
                <a:solidFill>
                  <a:srgbClr val="000000"/>
                </a:solidFill>
              </a:defRPr>
            </a:lvl5pPr>
            <a:lvl6pPr marL="2514537" marR="0" lvl="5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6pPr>
            <a:lvl7pPr marL="2971726" marR="0" lvl="6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7pPr>
            <a:lvl8pPr marL="3428915" marR="0" lvl="7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8pPr>
            <a:lvl9pPr marL="3886103" marR="0" lvl="8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13" name="Shape 2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05" y="4319518"/>
            <a:ext cx="1495519" cy="45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8"/>
          <p:cNvSpPr>
            <a:spLocks noGrp="1"/>
          </p:cNvSpPr>
          <p:nvPr>
            <p:ph type="pic" idx="2"/>
          </p:nvPr>
        </p:nvSpPr>
        <p:spPr>
          <a:xfrm>
            <a:off x="7894492" y="4391775"/>
            <a:ext cx="1143740" cy="356116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 dirty="0"/>
          </a:p>
        </p:txBody>
      </p:sp>
      <p:sp>
        <p:nvSpPr>
          <p:cNvPr id="15" name="Shape 10"/>
          <p:cNvSpPr/>
          <p:nvPr userDrawn="1"/>
        </p:nvSpPr>
        <p:spPr>
          <a:xfrm>
            <a:off x="-3600" y="4869581"/>
            <a:ext cx="9147600" cy="273825"/>
          </a:xfrm>
          <a:prstGeom prst="rect">
            <a:avLst/>
          </a:prstGeom>
          <a:solidFill>
            <a:srgbClr val="CE13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3" tIns="91423" rIns="91423" bIns="91423" anchor="ctr" anchorCtr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hape 14"/>
          <p:cNvSpPr txBox="1"/>
          <p:nvPr userDrawn="1"/>
        </p:nvSpPr>
        <p:spPr>
          <a:xfrm>
            <a:off x="90919" y="4869676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r>
              <a:rPr lang="es-E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#bdw16 | #bdwmadrid</a:t>
            </a:r>
          </a:p>
        </p:txBody>
      </p:sp>
      <p:sp>
        <p:nvSpPr>
          <p:cNvPr id="18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10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287053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"/>
          <p:cNvSpPr txBox="1">
            <a:spLocks noGrp="1"/>
          </p:cNvSpPr>
          <p:nvPr>
            <p:ph type="body" idx="1"/>
          </p:nvPr>
        </p:nvSpPr>
        <p:spPr>
          <a:xfrm>
            <a:off x="1035187" y="1207867"/>
            <a:ext cx="7808567" cy="3505208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/>
          <a:lstStyle>
            <a:lvl1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None/>
              <a:defRPr sz="1400" b="0" i="0" u="none" strike="noStrike" cap="none">
                <a:solidFill>
                  <a:srgbClr val="000000"/>
                </a:solidFill>
              </a:defRPr>
            </a:lvl1pPr>
            <a:lvl2pPr marL="0" marR="0" lvl="1" indent="8889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2pPr>
            <a:lvl3pPr marL="0" marR="0" lvl="2" indent="8889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3pPr>
            <a:lvl4pPr marL="0" marR="0" lvl="3" indent="8889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4pPr>
            <a:lvl5pPr marL="0" marR="0" lvl="4" indent="8889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400" b="0" i="0" u="none" strike="noStrike" cap="none">
                <a:solidFill>
                  <a:srgbClr val="000000"/>
                </a:solidFill>
              </a:defRPr>
            </a:lvl5pPr>
            <a:lvl6pPr marL="2514537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6pPr>
            <a:lvl7pPr marL="2971726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7pPr>
            <a:lvl8pPr marL="3428915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8pPr>
            <a:lvl9pPr marL="3886103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29"/>
          <p:cNvSpPr txBox="1"/>
          <p:nvPr userDrawn="1"/>
        </p:nvSpPr>
        <p:spPr>
          <a:xfrm>
            <a:off x="924117" y="705730"/>
            <a:ext cx="2825353" cy="346248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Arial Narrow"/>
              <a:buNone/>
            </a:pPr>
            <a:r>
              <a:rPr lang="es-ES" sz="2800" b="1" dirty="0">
                <a:solidFill>
                  <a:srgbClr val="CE1321"/>
                </a:solidFill>
                <a:latin typeface="Calibri"/>
              </a:rPr>
              <a:t>ÍNDICE</a:t>
            </a:r>
          </a:p>
        </p:txBody>
      </p:sp>
      <p:cxnSp>
        <p:nvCxnSpPr>
          <p:cNvPr id="7" name="Shape 30"/>
          <p:cNvCxnSpPr/>
          <p:nvPr userDrawn="1"/>
        </p:nvCxnSpPr>
        <p:spPr>
          <a:xfrm>
            <a:off x="853028" y="1051979"/>
            <a:ext cx="0" cy="381697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32"/>
          <p:cNvSpPr/>
          <p:nvPr userDrawn="1"/>
        </p:nvSpPr>
        <p:spPr>
          <a:xfrm>
            <a:off x="853030" y="1207501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3"/>
          <p:cNvSpPr/>
          <p:nvPr userDrawn="1"/>
        </p:nvSpPr>
        <p:spPr>
          <a:xfrm>
            <a:off x="853030" y="1811101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34"/>
          <p:cNvSpPr/>
          <p:nvPr userDrawn="1"/>
        </p:nvSpPr>
        <p:spPr>
          <a:xfrm>
            <a:off x="853030" y="2116744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31"/>
          <p:cNvSpPr/>
          <p:nvPr userDrawn="1"/>
        </p:nvSpPr>
        <p:spPr>
          <a:xfrm>
            <a:off x="853030" y="1509018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10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248904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76320" y="1517732"/>
            <a:ext cx="5936777" cy="21395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agregar título</a:t>
            </a:r>
          </a:p>
        </p:txBody>
      </p:sp>
      <p:sp>
        <p:nvSpPr>
          <p:cNvPr id="7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10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30927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Shape 15"/>
          <p:cNvSpPr txBox="1">
            <a:spLocks/>
          </p:cNvSpPr>
          <p:nvPr userDrawn="1"/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>
                <a:solidFill>
                  <a:srgbClr val="FFFFFF"/>
                </a:solidFill>
              </a:rPr>
              <a:t>  @tusuariodetwitter</a:t>
            </a:r>
            <a:endParaRPr lang="es-E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5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83391" y="442971"/>
            <a:ext cx="5394278" cy="21395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agregar título</a:t>
            </a:r>
          </a:p>
        </p:txBody>
      </p:sp>
      <p:sp>
        <p:nvSpPr>
          <p:cNvPr id="3" name="Shape 46"/>
          <p:cNvSpPr txBox="1">
            <a:spLocks noGrp="1"/>
          </p:cNvSpPr>
          <p:nvPr>
            <p:ph type="body" idx="1"/>
          </p:nvPr>
        </p:nvSpPr>
        <p:spPr>
          <a:xfrm>
            <a:off x="772808" y="2789395"/>
            <a:ext cx="7579625" cy="1929323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t" anchorCtr="0">
            <a:normAutofit/>
          </a:bodyPr>
          <a:lstStyle>
            <a:lvl1pPr marL="342892" marR="0" lvl="0" indent="-5079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800" b="0" i="0" u="none" strike="noStrike" cap="none">
                <a:solidFill>
                  <a:srgbClr val="000000"/>
                </a:solidFill>
              </a:defRPr>
            </a:lvl1pPr>
            <a:lvl2pPr marL="742931" marR="0" lvl="1" indent="-1904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2pPr>
            <a:lvl3pPr marL="1142972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3pPr>
            <a:lvl4pPr marL="160016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4pPr>
            <a:lvl5pPr marL="2057348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400" b="0" i="0" u="none" strike="noStrike" cap="none">
                <a:solidFill>
                  <a:srgbClr val="000000"/>
                </a:solidFill>
              </a:defRPr>
            </a:lvl5pPr>
            <a:lvl6pPr marL="2514537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6pPr>
            <a:lvl7pPr marL="2971726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7pPr>
            <a:lvl8pPr marL="3428915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8pPr>
            <a:lvl9pPr marL="3886103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4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10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357462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43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30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45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3134" y="4844844"/>
            <a:ext cx="1966234" cy="273844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NEBigDataHub</a:t>
            </a:r>
            <a:endParaRPr lang="en-US" dirty="0"/>
          </a:p>
        </p:txBody>
      </p:sp>
      <p:pic>
        <p:nvPicPr>
          <p:cNvPr id="7" name="Content Placeholder 5" descr="NSF NORTHEAST LOGO - VECTOR BLUE 2.png.pdf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7226520" y="122912"/>
            <a:ext cx="1828800" cy="6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4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14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20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87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373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881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031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717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802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9"/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8622"/>
          <a:stretch/>
        </p:blipFill>
        <p:spPr>
          <a:xfrm>
            <a:off x="0" y="1"/>
            <a:ext cx="9144000" cy="33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378" y="554562"/>
            <a:ext cx="3319245" cy="23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0"/>
          <p:cNvSpPr txBox="1">
            <a:spLocks noGrp="1"/>
          </p:cNvSpPr>
          <p:nvPr>
            <p:ph type="body" idx="1"/>
          </p:nvPr>
        </p:nvSpPr>
        <p:spPr>
          <a:xfrm>
            <a:off x="1344600" y="3326643"/>
            <a:ext cx="6454800" cy="33961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1321"/>
              </a:buClr>
              <a:buSzPct val="100000"/>
              <a:buNone/>
              <a:defRPr sz="2500" b="1" i="0" u="none" strike="noStrike" cap="none">
                <a:solidFill>
                  <a:srgbClr val="CE1321"/>
                </a:solidFill>
              </a:defRPr>
            </a:lvl1pPr>
            <a:lvl2pPr marL="557213" marR="0" lvl="1" indent="-1428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700" b="0" i="0" u="none" strike="noStrike" cap="none">
                <a:solidFill>
                  <a:srgbClr val="000000"/>
                </a:solidFill>
              </a:defRPr>
            </a:lvl2pPr>
            <a:lvl3pPr marL="857250" marR="0" lvl="2" indent="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3pPr>
            <a:lvl4pPr marL="1200150" marR="0" lvl="3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4pPr>
            <a:lvl5pPr marL="1543050" marR="0" lvl="4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100" b="0" i="0" u="none" strike="noStrike" cap="none">
                <a:solidFill>
                  <a:srgbClr val="000000"/>
                </a:solidFill>
              </a:defRPr>
            </a:lvl5pPr>
            <a:lvl6pPr marL="1885950" marR="0" lvl="5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6pPr>
            <a:lvl7pPr marL="2228850" marR="0" lvl="6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7pPr>
            <a:lvl8pPr marL="2571750" marR="0" lvl="7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8pPr>
            <a:lvl9pPr marL="2914650" marR="0" lvl="8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24"/>
          <p:cNvSpPr txBox="1">
            <a:spLocks noGrp="1"/>
          </p:cNvSpPr>
          <p:nvPr>
            <p:ph type="body" idx="3"/>
          </p:nvPr>
        </p:nvSpPr>
        <p:spPr>
          <a:xfrm>
            <a:off x="1344600" y="3758597"/>
            <a:ext cx="6454800" cy="349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1700" b="1" i="0" u="none" strike="noStrike" cap="none"/>
            </a:lvl1pPr>
            <a:lvl2pPr marL="557213" marR="0" lvl="1" indent="-1428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700" b="0" i="0" u="none" strike="noStrike" cap="none">
                <a:solidFill>
                  <a:srgbClr val="000000"/>
                </a:solidFill>
              </a:defRPr>
            </a:lvl2pPr>
            <a:lvl3pPr marL="857250" marR="0" lvl="2" indent="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3pPr>
            <a:lvl4pPr marL="1200150" marR="0" lvl="3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4pPr>
            <a:lvl5pPr marL="1543050" marR="0" lvl="4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100" b="0" i="0" u="none" strike="noStrike" cap="none">
                <a:solidFill>
                  <a:srgbClr val="000000"/>
                </a:solidFill>
              </a:defRPr>
            </a:lvl5pPr>
            <a:lvl6pPr marL="1885950" marR="0" lvl="5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6pPr>
            <a:lvl7pPr marL="2228850" marR="0" lvl="6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7pPr>
            <a:lvl8pPr marL="2571750" marR="0" lvl="7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8pPr>
            <a:lvl9pPr marL="2914650" marR="0" lvl="8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Shape 25"/>
          <p:cNvSpPr txBox="1">
            <a:spLocks noGrp="1"/>
          </p:cNvSpPr>
          <p:nvPr>
            <p:ph type="body" idx="4"/>
          </p:nvPr>
        </p:nvSpPr>
        <p:spPr>
          <a:xfrm>
            <a:off x="1344600" y="4109203"/>
            <a:ext cx="6454800" cy="349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1400" b="1" i="0" u="none" strike="noStrike" cap="none"/>
            </a:lvl1pPr>
            <a:lvl2pPr marL="557213" marR="0" lvl="1" indent="-1428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700" b="0" i="0" u="none" strike="noStrike" cap="none">
                <a:solidFill>
                  <a:srgbClr val="000000"/>
                </a:solidFill>
              </a:defRPr>
            </a:lvl2pPr>
            <a:lvl3pPr marL="857250" marR="0" lvl="2" indent="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3pPr>
            <a:lvl4pPr marL="1200150" marR="0" lvl="3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400" b="0" i="0" u="none" strike="noStrike" cap="none">
                <a:solidFill>
                  <a:srgbClr val="000000"/>
                </a:solidFill>
              </a:defRPr>
            </a:lvl4pPr>
            <a:lvl5pPr marL="1543050" marR="0" lvl="4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100" b="0" i="0" u="none" strike="noStrike" cap="none">
                <a:solidFill>
                  <a:srgbClr val="000000"/>
                </a:solidFill>
              </a:defRPr>
            </a:lvl5pPr>
            <a:lvl6pPr marL="1885950" marR="0" lvl="5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6pPr>
            <a:lvl7pPr marL="2228850" marR="0" lvl="6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7pPr>
            <a:lvl8pPr marL="2571750" marR="0" lvl="7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8pPr>
            <a:lvl9pPr marL="2914650" marR="0" lvl="8" indent="-9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13" name="Shape 2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01" y="4319517"/>
            <a:ext cx="1495519" cy="45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8"/>
          <p:cNvSpPr>
            <a:spLocks noGrp="1"/>
          </p:cNvSpPr>
          <p:nvPr>
            <p:ph type="pic" idx="2"/>
          </p:nvPr>
        </p:nvSpPr>
        <p:spPr>
          <a:xfrm>
            <a:off x="7894490" y="4391771"/>
            <a:ext cx="1143740" cy="35611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 dirty="0"/>
          </a:p>
        </p:txBody>
      </p:sp>
      <p:sp>
        <p:nvSpPr>
          <p:cNvPr id="15" name="Shape 10"/>
          <p:cNvSpPr/>
          <p:nvPr userDrawn="1"/>
        </p:nvSpPr>
        <p:spPr>
          <a:xfrm>
            <a:off x="-3600" y="4869581"/>
            <a:ext cx="9147600" cy="273825"/>
          </a:xfrm>
          <a:prstGeom prst="rect">
            <a:avLst/>
          </a:prstGeom>
          <a:solidFill>
            <a:srgbClr val="CE13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hape 14"/>
          <p:cNvSpPr txBox="1"/>
          <p:nvPr userDrawn="1"/>
        </p:nvSpPr>
        <p:spPr>
          <a:xfrm>
            <a:off x="90919" y="486967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defTabSz="685800"/>
            <a:r>
              <a:rPr lang="es-E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#bdw16 | #bdwmadrid</a:t>
            </a:r>
          </a:p>
        </p:txBody>
      </p:sp>
      <p:sp>
        <p:nvSpPr>
          <p:cNvPr id="18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8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192585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"/>
          <p:cNvSpPr txBox="1">
            <a:spLocks noGrp="1"/>
          </p:cNvSpPr>
          <p:nvPr>
            <p:ph type="body" idx="1"/>
          </p:nvPr>
        </p:nvSpPr>
        <p:spPr>
          <a:xfrm>
            <a:off x="1035183" y="1207862"/>
            <a:ext cx="7808567" cy="350520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66666"/>
              </a:buClr>
              <a:buNone/>
              <a:defRPr sz="1100" b="0" i="0" u="none" strike="noStrike" cap="none">
                <a:solidFill>
                  <a:srgbClr val="000000"/>
                </a:solidFill>
              </a:defRPr>
            </a:lvl1pPr>
            <a:lvl2pPr marL="0" marR="0" lvl="1" indent="6667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100" b="0" i="0" u="none" strike="noStrike" cap="none">
                <a:solidFill>
                  <a:srgbClr val="000000"/>
                </a:solidFill>
              </a:defRPr>
            </a:lvl2pPr>
            <a:lvl3pPr marL="0" marR="0" lvl="2" indent="6667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3pPr>
            <a:lvl4pPr marL="0" marR="0" lvl="3" indent="6667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100" b="0" i="0" u="none" strike="noStrike" cap="none">
                <a:solidFill>
                  <a:srgbClr val="000000"/>
                </a:solidFill>
              </a:defRPr>
            </a:lvl4pPr>
            <a:lvl5pPr marL="0" marR="0" lvl="4" indent="6667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100" b="0" i="0" u="none" strike="noStrike" cap="none">
                <a:solidFill>
                  <a:srgbClr val="000000"/>
                </a:solidFill>
              </a:defRPr>
            </a:lvl5pPr>
            <a:lvl6pPr marL="1885950" marR="0" lvl="5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6pPr>
            <a:lvl7pPr marL="2228850" marR="0" lvl="6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7pPr>
            <a:lvl8pPr marL="2571750" marR="0" lvl="7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8pPr>
            <a:lvl9pPr marL="2914650" marR="0" lvl="8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29"/>
          <p:cNvSpPr txBox="1"/>
          <p:nvPr userDrawn="1"/>
        </p:nvSpPr>
        <p:spPr>
          <a:xfrm>
            <a:off x="924113" y="705730"/>
            <a:ext cx="2825353" cy="34624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defTabSz="685800">
              <a:buClr>
                <a:prstClr val="black"/>
              </a:buClr>
              <a:buSzPct val="25000"/>
              <a:buFont typeface="Arial Narrow"/>
              <a:buNone/>
            </a:pPr>
            <a:r>
              <a:rPr lang="es-ES" sz="2100" b="1" dirty="0">
                <a:solidFill>
                  <a:srgbClr val="CE1321"/>
                </a:solidFill>
                <a:latin typeface="Calibri"/>
              </a:rPr>
              <a:t>ÍNDICE</a:t>
            </a:r>
          </a:p>
        </p:txBody>
      </p:sp>
      <p:cxnSp>
        <p:nvCxnSpPr>
          <p:cNvPr id="7" name="Shape 30"/>
          <p:cNvCxnSpPr/>
          <p:nvPr userDrawn="1"/>
        </p:nvCxnSpPr>
        <p:spPr>
          <a:xfrm>
            <a:off x="853028" y="1051978"/>
            <a:ext cx="0" cy="381697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32"/>
          <p:cNvSpPr/>
          <p:nvPr userDrawn="1"/>
        </p:nvSpPr>
        <p:spPr>
          <a:xfrm>
            <a:off x="853028" y="1207501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endParaRPr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3"/>
          <p:cNvSpPr/>
          <p:nvPr userDrawn="1"/>
        </p:nvSpPr>
        <p:spPr>
          <a:xfrm>
            <a:off x="853028" y="1811101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endParaRPr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34"/>
          <p:cNvSpPr/>
          <p:nvPr userDrawn="1"/>
        </p:nvSpPr>
        <p:spPr>
          <a:xfrm>
            <a:off x="853028" y="2116744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endParaRPr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31"/>
          <p:cNvSpPr/>
          <p:nvPr userDrawn="1"/>
        </p:nvSpPr>
        <p:spPr>
          <a:xfrm>
            <a:off x="853028" y="1509017"/>
            <a:ext cx="71085" cy="305642"/>
          </a:xfrm>
          <a:prstGeom prst="rect">
            <a:avLst/>
          </a:prstGeom>
          <a:solidFill>
            <a:srgbClr val="CE132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endParaRPr sz="14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8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268983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0600"/>
            <a:ext cx="9141619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4750737"/>
            <a:ext cx="9141619" cy="48006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38" rIns="91438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76316" y="1517728"/>
            <a:ext cx="5936777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agregar título</a:t>
            </a:r>
          </a:p>
        </p:txBody>
      </p:sp>
      <p:sp>
        <p:nvSpPr>
          <p:cNvPr id="7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8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2354843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Shape 15"/>
          <p:cNvSpPr txBox="1">
            <a:spLocks/>
          </p:cNvSpPr>
          <p:nvPr userDrawn="1"/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800" b="1">
                <a:solidFill>
                  <a:srgbClr val="FFFFFF"/>
                </a:solidFill>
              </a:rPr>
              <a:t>  @tusuariodetwitter</a:t>
            </a:r>
            <a:endParaRPr lang="es-ES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52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83391" y="442966"/>
            <a:ext cx="5394278" cy="21395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agregar título</a:t>
            </a:r>
          </a:p>
        </p:txBody>
      </p:sp>
      <p:sp>
        <p:nvSpPr>
          <p:cNvPr id="3" name="Shape 46"/>
          <p:cNvSpPr txBox="1">
            <a:spLocks noGrp="1"/>
          </p:cNvSpPr>
          <p:nvPr>
            <p:ph type="body" idx="1"/>
          </p:nvPr>
        </p:nvSpPr>
        <p:spPr>
          <a:xfrm>
            <a:off x="772804" y="2789390"/>
            <a:ext cx="7579625" cy="19293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rmAutofit/>
          </a:bodyPr>
          <a:lstStyle>
            <a:lvl1pPr marL="257175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400" b="0" i="0" u="none" strike="noStrike" cap="none">
                <a:solidFill>
                  <a:srgbClr val="000000"/>
                </a:solidFill>
              </a:defRPr>
            </a:lvl1pPr>
            <a:lvl2pPr marL="557213" marR="0" lvl="1" indent="-14288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100" b="0" i="0" u="none" strike="noStrike" cap="none">
                <a:solidFill>
                  <a:srgbClr val="000000"/>
                </a:solidFill>
              </a:defRPr>
            </a:lvl2pPr>
            <a:lvl3pPr marL="857250" marR="0" lvl="2" indent="95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3pPr>
            <a:lvl4pPr marL="1200150" marR="0" lvl="3" indent="-9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–"/>
              <a:defRPr sz="1100" b="0" i="0" u="none" strike="noStrike" cap="none">
                <a:solidFill>
                  <a:srgbClr val="000000"/>
                </a:solidFill>
              </a:defRPr>
            </a:lvl4pPr>
            <a:lvl5pPr marL="1543050" marR="0" lvl="4" indent="-9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»"/>
              <a:defRPr sz="1100" b="0" i="0" u="none" strike="noStrike" cap="none">
                <a:solidFill>
                  <a:srgbClr val="000000"/>
                </a:solidFill>
              </a:defRPr>
            </a:lvl5pPr>
            <a:lvl6pPr marL="1885950" marR="0" lvl="5" indent="-9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6pPr>
            <a:lvl7pPr marL="2228850" marR="0" lvl="6" indent="-9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7pPr>
            <a:lvl8pPr marL="2571750" marR="0" lvl="7" indent="-9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8pPr>
            <a:lvl9pPr marL="2914650" marR="0" lvl="8" indent="-9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1100" b="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4" name="Shape 15"/>
          <p:cNvSpPr txBox="1">
            <a:spLocks noGrp="1"/>
          </p:cNvSpPr>
          <p:nvPr>
            <p:ph type="sldNum" idx="12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8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30726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1" y="1384307"/>
            <a:ext cx="3703320" cy="30175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4844844"/>
            <a:ext cx="1932367" cy="273844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NEBigDataHub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91567" y="1625453"/>
            <a:ext cx="7517796" cy="664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 descr="NSF NORTHEAST LOGO - VECTOR BLUE 2.png.pdf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7226520" y="122912"/>
            <a:ext cx="1828800" cy="6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40"/>
            <a:ext cx="3703320" cy="552212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40"/>
            <a:ext cx="3703320" cy="552212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1600" y="4844844"/>
            <a:ext cx="1957767" cy="273844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NEBigDataHub</a:t>
            </a:r>
            <a:endParaRPr lang="en-US" dirty="0"/>
          </a:p>
        </p:txBody>
      </p:sp>
      <p:pic>
        <p:nvPicPr>
          <p:cNvPr id="12" name="Content Placeholder 5" descr="NSF NORTHEAST LOGO - VECTOR BLUE 2.png.pdf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7226520" y="122912"/>
            <a:ext cx="1828800" cy="6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1600" y="4844844"/>
            <a:ext cx="1957767" cy="273844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NEBigDataHub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2960" y="1407226"/>
            <a:ext cx="7543800" cy="11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" y="4800600"/>
            <a:ext cx="9141619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4750737"/>
            <a:ext cx="9141619" cy="48006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81746" y="4844844"/>
            <a:ext cx="2027622" cy="273844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NEBigDataHub</a:t>
            </a:r>
            <a:endParaRPr lang="en-US" dirty="0"/>
          </a:p>
        </p:txBody>
      </p:sp>
      <p:pic>
        <p:nvPicPr>
          <p:cNvPr id="10" name="Content Placeholder 5" descr="NSF NORTHEAST LOGO - VECTOR BLUE 2.png.pdf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6845505" y="122912"/>
            <a:ext cx="0" cy="636079"/>
          </a:xfrm>
          <a:prstGeom prst="rect">
            <a:avLst/>
          </a:prstGeom>
        </p:spPr>
      </p:pic>
      <p:pic>
        <p:nvPicPr>
          <p:cNvPr id="11" name="Content Placeholder 5" descr="NSF NORTHEAST LOGO - VECTOR BLUE 2.png.pdf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7226520" y="122912"/>
            <a:ext cx="1828800" cy="6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038093" cy="51435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1"/>
            <a:ext cx="2400300" cy="2534343"/>
          </a:xfrm>
        </p:spPr>
        <p:txBody>
          <a:bodyPr lIns="91438" rIns="91438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8" y="4844844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8C273C2C-6BD0-40EC-8D8D-4D51F089C5EB}" type="datetime1">
              <a:rPr lang="en-US" smtClean="0"/>
              <a:pPr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4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5" descr="NSF NORTHEAST LOGO - VECTOR BLUE 2.png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6845505" y="122912"/>
            <a:ext cx="2143703" cy="6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3714750"/>
            <a:ext cx="9141619" cy="142875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3686307"/>
            <a:ext cx="9141619" cy="48006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1"/>
            <a:ext cx="9143989" cy="3686307"/>
          </a:xfrm>
          <a:solidFill>
            <a:srgbClr val="7998CA"/>
          </a:solidFill>
        </p:spPr>
        <p:txBody>
          <a:bodyPr lIns="457189" tIns="457189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9520" cy="445770"/>
          </a:xfrm>
        </p:spPr>
        <p:txBody>
          <a:bodyPr lIns="91438" tIns="0" rIns="91438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4800600"/>
            <a:ext cx="9144001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4750738"/>
            <a:ext cx="9144001" cy="49863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  <a:prstGeom prst="rect">
            <a:avLst/>
          </a:prstGeom>
        </p:spPr>
        <p:txBody>
          <a:bodyPr vert="horz" lIns="91438" tIns="45719" rIns="91438" bIns="4571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19" rIns="0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5" y="4844844"/>
            <a:ext cx="1854203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#bdw16 | #</a:t>
            </a:r>
            <a:r>
              <a:rPr lang="en-US" dirty="0" err="1" smtClean="0"/>
              <a:t>BDHubs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4844844"/>
            <a:ext cx="3617103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8" y="4844844"/>
            <a:ext cx="984019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6286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9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8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6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6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6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6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693517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s-ES" dirty="0"/>
              <a:t>Haga clic para agregar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11745"/>
            <a:ext cx="7886700" cy="282098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s-ES" dirty="0"/>
              <a:t>Haga clic para agregar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Shape 10"/>
          <p:cNvSpPr/>
          <p:nvPr userDrawn="1"/>
        </p:nvSpPr>
        <p:spPr>
          <a:xfrm>
            <a:off x="-3600" y="4869676"/>
            <a:ext cx="9147600" cy="273825"/>
          </a:xfrm>
          <a:prstGeom prst="rect">
            <a:avLst/>
          </a:prstGeom>
          <a:solidFill>
            <a:srgbClr val="CE13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3" tIns="91423" rIns="91423" bIns="91423" anchor="ctr" anchorCtr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hape 14"/>
          <p:cNvSpPr txBox="1"/>
          <p:nvPr userDrawn="1"/>
        </p:nvSpPr>
        <p:spPr>
          <a:xfrm>
            <a:off x="90919" y="4869676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/>
          <a:p>
            <a:r>
              <a:rPr lang="es-E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#bdw16 | #bdwmadrid</a:t>
            </a:r>
          </a:p>
        </p:txBody>
      </p:sp>
      <p:pic>
        <p:nvPicPr>
          <p:cNvPr id="10" name="Shape 13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493" y="101536"/>
            <a:ext cx="1032768" cy="4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5"/>
          <p:cNvSpPr txBox="1">
            <a:spLocks noGrp="1"/>
          </p:cNvSpPr>
          <p:nvPr>
            <p:ph type="sldNum" idx="4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ES" sz="10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321109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CE132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0D521B7D-C11E-4C6A-8EB8-C9B869C4E4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83"/>
              <a:t>2/27/17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FB53F6E-3F01-4460-904E-41581D02F1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86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69351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 dirty="0"/>
              <a:t>Haga clic para agregar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11740"/>
            <a:ext cx="7886700" cy="28209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 dirty="0"/>
              <a:t>Haga clic para agregar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Shape 10"/>
          <p:cNvSpPr/>
          <p:nvPr userDrawn="1"/>
        </p:nvSpPr>
        <p:spPr>
          <a:xfrm>
            <a:off x="-3600" y="4869675"/>
            <a:ext cx="9147600" cy="273825"/>
          </a:xfrm>
          <a:prstGeom prst="rect">
            <a:avLst/>
          </a:prstGeom>
          <a:solidFill>
            <a:srgbClr val="CE13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hape 14"/>
          <p:cNvSpPr txBox="1"/>
          <p:nvPr userDrawn="1"/>
        </p:nvSpPr>
        <p:spPr>
          <a:xfrm>
            <a:off x="90919" y="486967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defTabSz="685800"/>
            <a:r>
              <a:rPr lang="es-E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#bdw16 | #bdwmadrid</a:t>
            </a:r>
          </a:p>
        </p:txBody>
      </p:sp>
      <p:pic>
        <p:nvPicPr>
          <p:cNvPr id="10" name="Shape 13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493" y="101533"/>
            <a:ext cx="1032768" cy="4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5"/>
          <p:cNvSpPr txBox="1">
            <a:spLocks noGrp="1"/>
          </p:cNvSpPr>
          <p:nvPr>
            <p:ph type="sldNum" idx="4"/>
          </p:nvPr>
        </p:nvSpPr>
        <p:spPr>
          <a:xfrm>
            <a:off x="7425000" y="4866725"/>
            <a:ext cx="1719000" cy="273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685800"/>
            <a:r>
              <a:rPr lang="es-ES" sz="800" b="1" dirty="0">
                <a:solidFill>
                  <a:srgbClr val="FFFFFF"/>
                </a:solidFill>
              </a:rPr>
              <a:t>  @tusuariodetwitter</a:t>
            </a:r>
          </a:p>
        </p:txBody>
      </p:sp>
    </p:spTree>
    <p:extLst>
      <p:ext uri="{BB962C8B-B14F-4D97-AF65-F5344CB8AC3E}">
        <p14:creationId xmlns:p14="http://schemas.microsoft.com/office/powerpoint/2010/main" val="19520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CE132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5038" y="3341719"/>
            <a:ext cx="7543800" cy="1115984"/>
          </a:xfrm>
        </p:spPr>
        <p:txBody>
          <a:bodyPr>
            <a:noAutofit/>
          </a:bodyPr>
          <a:lstStyle/>
          <a:p>
            <a:pPr algn="ctr"/>
            <a:r>
              <a:rPr lang="en-US" cap="none" dirty="0" smtClean="0"/>
              <a:t>Kathy </a:t>
            </a:r>
            <a:r>
              <a:rPr lang="en-US" cap="none" dirty="0" err="1" smtClean="0"/>
              <a:t>McKeown</a:t>
            </a:r>
            <a:r>
              <a:rPr lang="en-US" cap="none" dirty="0" smtClean="0"/>
              <a:t>, PI</a:t>
            </a:r>
          </a:p>
          <a:p>
            <a:pPr algn="ctr"/>
            <a:r>
              <a:rPr lang="en-US" cap="none" dirty="0"/>
              <a:t>René </a:t>
            </a:r>
            <a:r>
              <a:rPr lang="en-US" cap="none" dirty="0" err="1"/>
              <a:t>Bastón</a:t>
            </a:r>
            <a:r>
              <a:rPr lang="en-US" cap="none" dirty="0"/>
              <a:t>, Executive </a:t>
            </a:r>
            <a:r>
              <a:rPr lang="en-US" cap="none" dirty="0" smtClean="0"/>
              <a:t>Director</a:t>
            </a:r>
          </a:p>
          <a:p>
            <a:pPr algn="ctr"/>
            <a:r>
              <a:rPr lang="en-US" sz="2000" i="1" cap="none" dirty="0"/>
              <a:t>Coordinated by Columbia University</a:t>
            </a:r>
          </a:p>
        </p:txBody>
      </p:sp>
      <p:pic>
        <p:nvPicPr>
          <p:cNvPr id="5" name="Picture 4" descr="NSF NORTHEAST LOGO - VECTOR BLUE 2.png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455973"/>
            <a:ext cx="6035040" cy="21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roup 426"/>
          <p:cNvGrpSpPr/>
          <p:nvPr/>
        </p:nvGrpSpPr>
        <p:grpSpPr>
          <a:xfrm>
            <a:off x="3452372" y="612956"/>
            <a:ext cx="3685524" cy="1886117"/>
            <a:chOff x="3450652" y="1114122"/>
            <a:chExt cx="3685524" cy="2514822"/>
          </a:xfrm>
          <a:solidFill>
            <a:srgbClr val="C4E4F2"/>
          </a:solidFill>
        </p:grpSpPr>
        <p:sp>
          <p:nvSpPr>
            <p:cNvPr id="429" name="Freeform 29"/>
            <p:cNvSpPr>
              <a:spLocks/>
            </p:cNvSpPr>
            <p:nvPr/>
          </p:nvSpPr>
          <p:spPr bwMode="auto">
            <a:xfrm>
              <a:off x="3450652" y="2287588"/>
              <a:ext cx="1368687" cy="609707"/>
            </a:xfrm>
            <a:custGeom>
              <a:avLst/>
              <a:gdLst>
                <a:gd name="T0" fmla="*/ 565 w 703"/>
                <a:gd name="T1" fmla="*/ 345 h 345"/>
                <a:gd name="T2" fmla="*/ 695 w 703"/>
                <a:gd name="T3" fmla="*/ 338 h 345"/>
                <a:gd name="T4" fmla="*/ 690 w 703"/>
                <a:gd name="T5" fmla="*/ 325 h 345"/>
                <a:gd name="T6" fmla="*/ 682 w 703"/>
                <a:gd name="T7" fmla="*/ 314 h 345"/>
                <a:gd name="T8" fmla="*/ 671 w 703"/>
                <a:gd name="T9" fmla="*/ 293 h 345"/>
                <a:gd name="T10" fmla="*/ 665 w 703"/>
                <a:gd name="T11" fmla="*/ 280 h 345"/>
                <a:gd name="T12" fmla="*/ 656 w 703"/>
                <a:gd name="T13" fmla="*/ 268 h 345"/>
                <a:gd name="T14" fmla="*/ 656 w 703"/>
                <a:gd name="T15" fmla="*/ 233 h 345"/>
                <a:gd name="T16" fmla="*/ 658 w 703"/>
                <a:gd name="T17" fmla="*/ 216 h 345"/>
                <a:gd name="T18" fmla="*/ 654 w 703"/>
                <a:gd name="T19" fmla="*/ 201 h 345"/>
                <a:gd name="T20" fmla="*/ 652 w 703"/>
                <a:gd name="T21" fmla="*/ 188 h 345"/>
                <a:gd name="T22" fmla="*/ 644 w 703"/>
                <a:gd name="T23" fmla="*/ 176 h 345"/>
                <a:gd name="T24" fmla="*/ 639 w 703"/>
                <a:gd name="T25" fmla="*/ 174 h 345"/>
                <a:gd name="T26" fmla="*/ 637 w 703"/>
                <a:gd name="T27" fmla="*/ 159 h 345"/>
                <a:gd name="T28" fmla="*/ 637 w 703"/>
                <a:gd name="T29" fmla="*/ 146 h 345"/>
                <a:gd name="T30" fmla="*/ 633 w 703"/>
                <a:gd name="T31" fmla="*/ 133 h 345"/>
                <a:gd name="T32" fmla="*/ 624 w 703"/>
                <a:gd name="T33" fmla="*/ 114 h 345"/>
                <a:gd name="T34" fmla="*/ 618 w 703"/>
                <a:gd name="T35" fmla="*/ 101 h 345"/>
                <a:gd name="T36" fmla="*/ 612 w 703"/>
                <a:gd name="T37" fmla="*/ 86 h 345"/>
                <a:gd name="T38" fmla="*/ 612 w 703"/>
                <a:gd name="T39" fmla="*/ 75 h 345"/>
                <a:gd name="T40" fmla="*/ 599 w 703"/>
                <a:gd name="T41" fmla="*/ 71 h 345"/>
                <a:gd name="T42" fmla="*/ 590 w 703"/>
                <a:gd name="T43" fmla="*/ 58 h 345"/>
                <a:gd name="T44" fmla="*/ 575 w 703"/>
                <a:gd name="T45" fmla="*/ 48 h 345"/>
                <a:gd name="T46" fmla="*/ 567 w 703"/>
                <a:gd name="T47" fmla="*/ 47 h 345"/>
                <a:gd name="T48" fmla="*/ 554 w 703"/>
                <a:gd name="T49" fmla="*/ 43 h 345"/>
                <a:gd name="T50" fmla="*/ 513 w 703"/>
                <a:gd name="T51" fmla="*/ 37 h 345"/>
                <a:gd name="T52" fmla="*/ 492 w 703"/>
                <a:gd name="T53" fmla="*/ 41 h 345"/>
                <a:gd name="T54" fmla="*/ 456 w 703"/>
                <a:gd name="T55" fmla="*/ 28 h 345"/>
                <a:gd name="T56" fmla="*/ 361 w 703"/>
                <a:gd name="T57" fmla="*/ 18 h 345"/>
                <a:gd name="T58" fmla="*/ 96 w 703"/>
                <a:gd name="T59" fmla="*/ 5 h 345"/>
                <a:gd name="T60" fmla="*/ 0 w 703"/>
                <a:gd name="T61" fmla="*/ 216 h 345"/>
                <a:gd name="T62" fmla="*/ 152 w 703"/>
                <a:gd name="T63" fmla="*/ 225 h 345"/>
                <a:gd name="T64" fmla="*/ 154 w 703"/>
                <a:gd name="T65" fmla="*/ 334 h 345"/>
                <a:gd name="T66" fmla="*/ 460 w 703"/>
                <a:gd name="T67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3" h="345">
                  <a:moveTo>
                    <a:pt x="460" y="344"/>
                  </a:moveTo>
                  <a:lnTo>
                    <a:pt x="565" y="345"/>
                  </a:lnTo>
                  <a:lnTo>
                    <a:pt x="703" y="344"/>
                  </a:lnTo>
                  <a:lnTo>
                    <a:pt x="695" y="338"/>
                  </a:lnTo>
                  <a:lnTo>
                    <a:pt x="695" y="330"/>
                  </a:lnTo>
                  <a:lnTo>
                    <a:pt x="690" y="325"/>
                  </a:lnTo>
                  <a:lnTo>
                    <a:pt x="688" y="317"/>
                  </a:lnTo>
                  <a:lnTo>
                    <a:pt x="682" y="314"/>
                  </a:lnTo>
                  <a:lnTo>
                    <a:pt x="676" y="306"/>
                  </a:lnTo>
                  <a:lnTo>
                    <a:pt x="671" y="293"/>
                  </a:lnTo>
                  <a:lnTo>
                    <a:pt x="665" y="285"/>
                  </a:lnTo>
                  <a:lnTo>
                    <a:pt x="665" y="280"/>
                  </a:lnTo>
                  <a:lnTo>
                    <a:pt x="663" y="272"/>
                  </a:lnTo>
                  <a:lnTo>
                    <a:pt x="656" y="268"/>
                  </a:lnTo>
                  <a:lnTo>
                    <a:pt x="659" y="248"/>
                  </a:lnTo>
                  <a:lnTo>
                    <a:pt x="656" y="233"/>
                  </a:lnTo>
                  <a:lnTo>
                    <a:pt x="656" y="223"/>
                  </a:lnTo>
                  <a:lnTo>
                    <a:pt x="658" y="216"/>
                  </a:lnTo>
                  <a:lnTo>
                    <a:pt x="652" y="210"/>
                  </a:lnTo>
                  <a:lnTo>
                    <a:pt x="654" y="201"/>
                  </a:lnTo>
                  <a:lnTo>
                    <a:pt x="650" y="195"/>
                  </a:lnTo>
                  <a:lnTo>
                    <a:pt x="652" y="188"/>
                  </a:lnTo>
                  <a:lnTo>
                    <a:pt x="644" y="184"/>
                  </a:lnTo>
                  <a:lnTo>
                    <a:pt x="644" y="176"/>
                  </a:lnTo>
                  <a:lnTo>
                    <a:pt x="639" y="176"/>
                  </a:lnTo>
                  <a:lnTo>
                    <a:pt x="639" y="174"/>
                  </a:lnTo>
                  <a:lnTo>
                    <a:pt x="637" y="167"/>
                  </a:lnTo>
                  <a:lnTo>
                    <a:pt x="637" y="159"/>
                  </a:lnTo>
                  <a:lnTo>
                    <a:pt x="639" y="154"/>
                  </a:lnTo>
                  <a:lnTo>
                    <a:pt x="637" y="146"/>
                  </a:lnTo>
                  <a:lnTo>
                    <a:pt x="633" y="141"/>
                  </a:lnTo>
                  <a:lnTo>
                    <a:pt x="633" y="133"/>
                  </a:lnTo>
                  <a:lnTo>
                    <a:pt x="624" y="122"/>
                  </a:lnTo>
                  <a:lnTo>
                    <a:pt x="624" y="114"/>
                  </a:lnTo>
                  <a:lnTo>
                    <a:pt x="616" y="107"/>
                  </a:lnTo>
                  <a:lnTo>
                    <a:pt x="618" y="101"/>
                  </a:lnTo>
                  <a:lnTo>
                    <a:pt x="616" y="94"/>
                  </a:lnTo>
                  <a:lnTo>
                    <a:pt x="612" y="86"/>
                  </a:lnTo>
                  <a:lnTo>
                    <a:pt x="612" y="82"/>
                  </a:lnTo>
                  <a:lnTo>
                    <a:pt x="612" y="75"/>
                  </a:lnTo>
                  <a:lnTo>
                    <a:pt x="605" y="73"/>
                  </a:lnTo>
                  <a:lnTo>
                    <a:pt x="599" y="71"/>
                  </a:lnTo>
                  <a:lnTo>
                    <a:pt x="592" y="65"/>
                  </a:lnTo>
                  <a:lnTo>
                    <a:pt x="590" y="58"/>
                  </a:lnTo>
                  <a:lnTo>
                    <a:pt x="582" y="54"/>
                  </a:lnTo>
                  <a:lnTo>
                    <a:pt x="575" y="48"/>
                  </a:lnTo>
                  <a:lnTo>
                    <a:pt x="569" y="48"/>
                  </a:lnTo>
                  <a:lnTo>
                    <a:pt x="567" y="47"/>
                  </a:lnTo>
                  <a:lnTo>
                    <a:pt x="560" y="43"/>
                  </a:lnTo>
                  <a:lnTo>
                    <a:pt x="554" y="43"/>
                  </a:lnTo>
                  <a:lnTo>
                    <a:pt x="543" y="33"/>
                  </a:lnTo>
                  <a:lnTo>
                    <a:pt x="513" y="37"/>
                  </a:lnTo>
                  <a:lnTo>
                    <a:pt x="498" y="35"/>
                  </a:lnTo>
                  <a:lnTo>
                    <a:pt x="492" y="41"/>
                  </a:lnTo>
                  <a:lnTo>
                    <a:pt x="487" y="43"/>
                  </a:lnTo>
                  <a:lnTo>
                    <a:pt x="456" y="28"/>
                  </a:lnTo>
                  <a:lnTo>
                    <a:pt x="447" y="18"/>
                  </a:lnTo>
                  <a:lnTo>
                    <a:pt x="361" y="18"/>
                  </a:lnTo>
                  <a:lnTo>
                    <a:pt x="231" y="13"/>
                  </a:lnTo>
                  <a:lnTo>
                    <a:pt x="96" y="5"/>
                  </a:lnTo>
                  <a:lnTo>
                    <a:pt x="15" y="0"/>
                  </a:lnTo>
                  <a:lnTo>
                    <a:pt x="0" y="216"/>
                  </a:lnTo>
                  <a:lnTo>
                    <a:pt x="73" y="221"/>
                  </a:lnTo>
                  <a:lnTo>
                    <a:pt x="152" y="225"/>
                  </a:lnTo>
                  <a:lnTo>
                    <a:pt x="159" y="229"/>
                  </a:lnTo>
                  <a:lnTo>
                    <a:pt x="154" y="334"/>
                  </a:lnTo>
                  <a:lnTo>
                    <a:pt x="259" y="340"/>
                  </a:lnTo>
                  <a:lnTo>
                    <a:pt x="460" y="344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0" name="Freeform 30"/>
            <p:cNvSpPr>
              <a:spLocks/>
            </p:cNvSpPr>
            <p:nvPr/>
          </p:nvSpPr>
          <p:spPr bwMode="auto">
            <a:xfrm>
              <a:off x="3479857" y="1729131"/>
              <a:ext cx="1152577" cy="687468"/>
            </a:xfrm>
            <a:custGeom>
              <a:avLst/>
              <a:gdLst>
                <a:gd name="T0" fmla="*/ 81 w 592"/>
                <a:gd name="T1" fmla="*/ 321 h 389"/>
                <a:gd name="T2" fmla="*/ 216 w 592"/>
                <a:gd name="T3" fmla="*/ 329 h 389"/>
                <a:gd name="T4" fmla="*/ 346 w 592"/>
                <a:gd name="T5" fmla="*/ 334 h 389"/>
                <a:gd name="T6" fmla="*/ 432 w 592"/>
                <a:gd name="T7" fmla="*/ 334 h 389"/>
                <a:gd name="T8" fmla="*/ 441 w 592"/>
                <a:gd name="T9" fmla="*/ 344 h 389"/>
                <a:gd name="T10" fmla="*/ 472 w 592"/>
                <a:gd name="T11" fmla="*/ 359 h 389"/>
                <a:gd name="T12" fmla="*/ 477 w 592"/>
                <a:gd name="T13" fmla="*/ 357 h 389"/>
                <a:gd name="T14" fmla="*/ 483 w 592"/>
                <a:gd name="T15" fmla="*/ 351 h 389"/>
                <a:gd name="T16" fmla="*/ 498 w 592"/>
                <a:gd name="T17" fmla="*/ 353 h 389"/>
                <a:gd name="T18" fmla="*/ 528 w 592"/>
                <a:gd name="T19" fmla="*/ 349 h 389"/>
                <a:gd name="T20" fmla="*/ 539 w 592"/>
                <a:gd name="T21" fmla="*/ 359 h 389"/>
                <a:gd name="T22" fmla="*/ 545 w 592"/>
                <a:gd name="T23" fmla="*/ 359 h 389"/>
                <a:gd name="T24" fmla="*/ 552 w 592"/>
                <a:gd name="T25" fmla="*/ 363 h 389"/>
                <a:gd name="T26" fmla="*/ 554 w 592"/>
                <a:gd name="T27" fmla="*/ 364 h 389"/>
                <a:gd name="T28" fmla="*/ 560 w 592"/>
                <a:gd name="T29" fmla="*/ 364 h 389"/>
                <a:gd name="T30" fmla="*/ 567 w 592"/>
                <a:gd name="T31" fmla="*/ 370 h 389"/>
                <a:gd name="T32" fmla="*/ 575 w 592"/>
                <a:gd name="T33" fmla="*/ 374 h 389"/>
                <a:gd name="T34" fmla="*/ 577 w 592"/>
                <a:gd name="T35" fmla="*/ 381 h 389"/>
                <a:gd name="T36" fmla="*/ 584 w 592"/>
                <a:gd name="T37" fmla="*/ 387 h 389"/>
                <a:gd name="T38" fmla="*/ 590 w 592"/>
                <a:gd name="T39" fmla="*/ 389 h 389"/>
                <a:gd name="T40" fmla="*/ 588 w 592"/>
                <a:gd name="T41" fmla="*/ 374 h 389"/>
                <a:gd name="T42" fmla="*/ 581 w 592"/>
                <a:gd name="T43" fmla="*/ 368 h 389"/>
                <a:gd name="T44" fmla="*/ 579 w 592"/>
                <a:gd name="T45" fmla="*/ 361 h 389"/>
                <a:gd name="T46" fmla="*/ 582 w 592"/>
                <a:gd name="T47" fmla="*/ 355 h 389"/>
                <a:gd name="T48" fmla="*/ 584 w 592"/>
                <a:gd name="T49" fmla="*/ 353 h 389"/>
                <a:gd name="T50" fmla="*/ 588 w 592"/>
                <a:gd name="T51" fmla="*/ 340 h 389"/>
                <a:gd name="T52" fmla="*/ 588 w 592"/>
                <a:gd name="T53" fmla="*/ 332 h 389"/>
                <a:gd name="T54" fmla="*/ 592 w 592"/>
                <a:gd name="T55" fmla="*/ 325 h 389"/>
                <a:gd name="T56" fmla="*/ 592 w 592"/>
                <a:gd name="T57" fmla="*/ 319 h 389"/>
                <a:gd name="T58" fmla="*/ 584 w 592"/>
                <a:gd name="T59" fmla="*/ 312 h 389"/>
                <a:gd name="T60" fmla="*/ 582 w 592"/>
                <a:gd name="T61" fmla="*/ 306 h 389"/>
                <a:gd name="T62" fmla="*/ 586 w 592"/>
                <a:gd name="T63" fmla="*/ 304 h 389"/>
                <a:gd name="T64" fmla="*/ 586 w 592"/>
                <a:gd name="T65" fmla="*/ 297 h 389"/>
                <a:gd name="T66" fmla="*/ 582 w 592"/>
                <a:gd name="T67" fmla="*/ 289 h 389"/>
                <a:gd name="T68" fmla="*/ 581 w 592"/>
                <a:gd name="T69" fmla="*/ 282 h 389"/>
                <a:gd name="T70" fmla="*/ 592 w 592"/>
                <a:gd name="T71" fmla="*/ 282 h 389"/>
                <a:gd name="T72" fmla="*/ 592 w 592"/>
                <a:gd name="T73" fmla="*/ 88 h 389"/>
                <a:gd name="T74" fmla="*/ 586 w 592"/>
                <a:gd name="T75" fmla="*/ 82 h 389"/>
                <a:gd name="T76" fmla="*/ 581 w 592"/>
                <a:gd name="T77" fmla="*/ 79 h 389"/>
                <a:gd name="T78" fmla="*/ 573 w 592"/>
                <a:gd name="T79" fmla="*/ 77 h 389"/>
                <a:gd name="T80" fmla="*/ 566 w 592"/>
                <a:gd name="T81" fmla="*/ 64 h 389"/>
                <a:gd name="T82" fmla="*/ 560 w 592"/>
                <a:gd name="T83" fmla="*/ 56 h 389"/>
                <a:gd name="T84" fmla="*/ 562 w 592"/>
                <a:gd name="T85" fmla="*/ 52 h 389"/>
                <a:gd name="T86" fmla="*/ 569 w 592"/>
                <a:gd name="T87" fmla="*/ 45 h 389"/>
                <a:gd name="T88" fmla="*/ 575 w 592"/>
                <a:gd name="T89" fmla="*/ 41 h 389"/>
                <a:gd name="T90" fmla="*/ 579 w 592"/>
                <a:gd name="T91" fmla="*/ 34 h 389"/>
                <a:gd name="T92" fmla="*/ 582 w 592"/>
                <a:gd name="T93" fmla="*/ 20 h 389"/>
                <a:gd name="T94" fmla="*/ 443 w 592"/>
                <a:gd name="T95" fmla="*/ 19 h 389"/>
                <a:gd name="T96" fmla="*/ 306 w 592"/>
                <a:gd name="T97" fmla="*/ 17 h 389"/>
                <a:gd name="T98" fmla="*/ 158 w 592"/>
                <a:gd name="T99" fmla="*/ 9 h 389"/>
                <a:gd name="T100" fmla="*/ 24 w 592"/>
                <a:gd name="T101" fmla="*/ 0 h 389"/>
                <a:gd name="T102" fmla="*/ 18 w 592"/>
                <a:gd name="T103" fmla="*/ 94 h 389"/>
                <a:gd name="T104" fmla="*/ 15 w 592"/>
                <a:gd name="T105" fmla="*/ 101 h 389"/>
                <a:gd name="T106" fmla="*/ 0 w 592"/>
                <a:gd name="T107" fmla="*/ 316 h 389"/>
                <a:gd name="T108" fmla="*/ 81 w 592"/>
                <a:gd name="T109" fmla="*/ 32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2" h="389">
                  <a:moveTo>
                    <a:pt x="81" y="321"/>
                  </a:moveTo>
                  <a:lnTo>
                    <a:pt x="216" y="329"/>
                  </a:lnTo>
                  <a:lnTo>
                    <a:pt x="346" y="334"/>
                  </a:lnTo>
                  <a:lnTo>
                    <a:pt x="432" y="334"/>
                  </a:lnTo>
                  <a:lnTo>
                    <a:pt x="441" y="344"/>
                  </a:lnTo>
                  <a:lnTo>
                    <a:pt x="472" y="359"/>
                  </a:lnTo>
                  <a:lnTo>
                    <a:pt x="477" y="357"/>
                  </a:lnTo>
                  <a:lnTo>
                    <a:pt x="483" y="351"/>
                  </a:lnTo>
                  <a:lnTo>
                    <a:pt x="498" y="353"/>
                  </a:lnTo>
                  <a:lnTo>
                    <a:pt x="528" y="349"/>
                  </a:lnTo>
                  <a:lnTo>
                    <a:pt x="539" y="359"/>
                  </a:lnTo>
                  <a:lnTo>
                    <a:pt x="545" y="359"/>
                  </a:lnTo>
                  <a:lnTo>
                    <a:pt x="552" y="363"/>
                  </a:lnTo>
                  <a:lnTo>
                    <a:pt x="554" y="364"/>
                  </a:lnTo>
                  <a:lnTo>
                    <a:pt x="560" y="364"/>
                  </a:lnTo>
                  <a:lnTo>
                    <a:pt x="567" y="370"/>
                  </a:lnTo>
                  <a:lnTo>
                    <a:pt x="575" y="374"/>
                  </a:lnTo>
                  <a:lnTo>
                    <a:pt x="577" y="381"/>
                  </a:lnTo>
                  <a:lnTo>
                    <a:pt x="584" y="387"/>
                  </a:lnTo>
                  <a:lnTo>
                    <a:pt x="590" y="389"/>
                  </a:lnTo>
                  <a:lnTo>
                    <a:pt x="588" y="374"/>
                  </a:lnTo>
                  <a:lnTo>
                    <a:pt x="581" y="368"/>
                  </a:lnTo>
                  <a:lnTo>
                    <a:pt x="579" y="361"/>
                  </a:lnTo>
                  <a:lnTo>
                    <a:pt x="582" y="355"/>
                  </a:lnTo>
                  <a:lnTo>
                    <a:pt x="584" y="353"/>
                  </a:lnTo>
                  <a:lnTo>
                    <a:pt x="588" y="340"/>
                  </a:lnTo>
                  <a:lnTo>
                    <a:pt x="588" y="332"/>
                  </a:lnTo>
                  <a:lnTo>
                    <a:pt x="592" y="325"/>
                  </a:lnTo>
                  <a:lnTo>
                    <a:pt x="592" y="319"/>
                  </a:lnTo>
                  <a:lnTo>
                    <a:pt x="584" y="312"/>
                  </a:lnTo>
                  <a:lnTo>
                    <a:pt x="582" y="306"/>
                  </a:lnTo>
                  <a:lnTo>
                    <a:pt x="586" y="304"/>
                  </a:lnTo>
                  <a:lnTo>
                    <a:pt x="586" y="297"/>
                  </a:lnTo>
                  <a:lnTo>
                    <a:pt x="582" y="289"/>
                  </a:lnTo>
                  <a:lnTo>
                    <a:pt x="581" y="282"/>
                  </a:lnTo>
                  <a:lnTo>
                    <a:pt x="592" y="282"/>
                  </a:lnTo>
                  <a:lnTo>
                    <a:pt x="592" y="88"/>
                  </a:lnTo>
                  <a:lnTo>
                    <a:pt x="586" y="82"/>
                  </a:lnTo>
                  <a:lnTo>
                    <a:pt x="581" y="79"/>
                  </a:lnTo>
                  <a:lnTo>
                    <a:pt x="573" y="77"/>
                  </a:lnTo>
                  <a:lnTo>
                    <a:pt x="566" y="64"/>
                  </a:lnTo>
                  <a:lnTo>
                    <a:pt x="560" y="56"/>
                  </a:lnTo>
                  <a:lnTo>
                    <a:pt x="562" y="52"/>
                  </a:lnTo>
                  <a:lnTo>
                    <a:pt x="569" y="45"/>
                  </a:lnTo>
                  <a:lnTo>
                    <a:pt x="575" y="41"/>
                  </a:lnTo>
                  <a:lnTo>
                    <a:pt x="579" y="34"/>
                  </a:lnTo>
                  <a:lnTo>
                    <a:pt x="582" y="20"/>
                  </a:lnTo>
                  <a:lnTo>
                    <a:pt x="443" y="19"/>
                  </a:lnTo>
                  <a:lnTo>
                    <a:pt x="306" y="17"/>
                  </a:lnTo>
                  <a:lnTo>
                    <a:pt x="158" y="9"/>
                  </a:lnTo>
                  <a:lnTo>
                    <a:pt x="24" y="0"/>
                  </a:lnTo>
                  <a:lnTo>
                    <a:pt x="18" y="94"/>
                  </a:lnTo>
                  <a:lnTo>
                    <a:pt x="15" y="101"/>
                  </a:lnTo>
                  <a:lnTo>
                    <a:pt x="0" y="316"/>
                  </a:lnTo>
                  <a:lnTo>
                    <a:pt x="81" y="321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1" name="Freeform 31"/>
            <p:cNvSpPr>
              <a:spLocks/>
            </p:cNvSpPr>
            <p:nvPr/>
          </p:nvSpPr>
          <p:spPr bwMode="auto">
            <a:xfrm>
              <a:off x="3526582" y="1154769"/>
              <a:ext cx="1086383" cy="609707"/>
            </a:xfrm>
            <a:custGeom>
              <a:avLst/>
              <a:gdLst>
                <a:gd name="T0" fmla="*/ 0 w 558"/>
                <a:gd name="T1" fmla="*/ 325 h 345"/>
                <a:gd name="T2" fmla="*/ 134 w 558"/>
                <a:gd name="T3" fmla="*/ 334 h 345"/>
                <a:gd name="T4" fmla="*/ 282 w 558"/>
                <a:gd name="T5" fmla="*/ 342 h 345"/>
                <a:gd name="T6" fmla="*/ 419 w 558"/>
                <a:gd name="T7" fmla="*/ 344 h 345"/>
                <a:gd name="T8" fmla="*/ 558 w 558"/>
                <a:gd name="T9" fmla="*/ 345 h 345"/>
                <a:gd name="T10" fmla="*/ 558 w 558"/>
                <a:gd name="T11" fmla="*/ 338 h 345"/>
                <a:gd name="T12" fmla="*/ 558 w 558"/>
                <a:gd name="T13" fmla="*/ 330 h 345"/>
                <a:gd name="T14" fmla="*/ 557 w 558"/>
                <a:gd name="T15" fmla="*/ 317 h 345"/>
                <a:gd name="T16" fmla="*/ 557 w 558"/>
                <a:gd name="T17" fmla="*/ 310 h 345"/>
                <a:gd name="T18" fmla="*/ 555 w 558"/>
                <a:gd name="T19" fmla="*/ 302 h 345"/>
                <a:gd name="T20" fmla="*/ 547 w 558"/>
                <a:gd name="T21" fmla="*/ 291 h 345"/>
                <a:gd name="T22" fmla="*/ 545 w 558"/>
                <a:gd name="T23" fmla="*/ 285 h 345"/>
                <a:gd name="T24" fmla="*/ 545 w 558"/>
                <a:gd name="T25" fmla="*/ 278 h 345"/>
                <a:gd name="T26" fmla="*/ 542 w 558"/>
                <a:gd name="T27" fmla="*/ 272 h 345"/>
                <a:gd name="T28" fmla="*/ 542 w 558"/>
                <a:gd name="T29" fmla="*/ 246 h 345"/>
                <a:gd name="T30" fmla="*/ 543 w 558"/>
                <a:gd name="T31" fmla="*/ 238 h 345"/>
                <a:gd name="T32" fmla="*/ 540 w 558"/>
                <a:gd name="T33" fmla="*/ 231 h 345"/>
                <a:gd name="T34" fmla="*/ 540 w 558"/>
                <a:gd name="T35" fmla="*/ 221 h 345"/>
                <a:gd name="T36" fmla="*/ 538 w 558"/>
                <a:gd name="T37" fmla="*/ 206 h 345"/>
                <a:gd name="T38" fmla="*/ 538 w 558"/>
                <a:gd name="T39" fmla="*/ 193 h 345"/>
                <a:gd name="T40" fmla="*/ 536 w 558"/>
                <a:gd name="T41" fmla="*/ 186 h 345"/>
                <a:gd name="T42" fmla="*/ 536 w 558"/>
                <a:gd name="T43" fmla="*/ 180 h 345"/>
                <a:gd name="T44" fmla="*/ 536 w 558"/>
                <a:gd name="T45" fmla="*/ 172 h 345"/>
                <a:gd name="T46" fmla="*/ 534 w 558"/>
                <a:gd name="T47" fmla="*/ 157 h 345"/>
                <a:gd name="T48" fmla="*/ 525 w 558"/>
                <a:gd name="T49" fmla="*/ 137 h 345"/>
                <a:gd name="T50" fmla="*/ 525 w 558"/>
                <a:gd name="T51" fmla="*/ 133 h 345"/>
                <a:gd name="T52" fmla="*/ 517 w 558"/>
                <a:gd name="T53" fmla="*/ 110 h 345"/>
                <a:gd name="T54" fmla="*/ 517 w 558"/>
                <a:gd name="T55" fmla="*/ 103 h 345"/>
                <a:gd name="T56" fmla="*/ 517 w 558"/>
                <a:gd name="T57" fmla="*/ 90 h 345"/>
                <a:gd name="T58" fmla="*/ 515 w 558"/>
                <a:gd name="T59" fmla="*/ 86 h 345"/>
                <a:gd name="T60" fmla="*/ 517 w 558"/>
                <a:gd name="T61" fmla="*/ 80 h 345"/>
                <a:gd name="T62" fmla="*/ 515 w 558"/>
                <a:gd name="T63" fmla="*/ 67 h 345"/>
                <a:gd name="T64" fmla="*/ 519 w 558"/>
                <a:gd name="T65" fmla="*/ 54 h 345"/>
                <a:gd name="T66" fmla="*/ 517 w 558"/>
                <a:gd name="T67" fmla="*/ 46 h 345"/>
                <a:gd name="T68" fmla="*/ 511 w 558"/>
                <a:gd name="T69" fmla="*/ 28 h 345"/>
                <a:gd name="T70" fmla="*/ 510 w 558"/>
                <a:gd name="T71" fmla="*/ 22 h 345"/>
                <a:gd name="T72" fmla="*/ 510 w 558"/>
                <a:gd name="T73" fmla="*/ 22 h 345"/>
                <a:gd name="T74" fmla="*/ 510 w 558"/>
                <a:gd name="T75" fmla="*/ 18 h 345"/>
                <a:gd name="T76" fmla="*/ 448 w 558"/>
                <a:gd name="T77" fmla="*/ 18 h 345"/>
                <a:gd name="T78" fmla="*/ 303 w 558"/>
                <a:gd name="T79" fmla="*/ 15 h 345"/>
                <a:gd name="T80" fmla="*/ 135 w 558"/>
                <a:gd name="T81" fmla="*/ 7 h 345"/>
                <a:gd name="T82" fmla="*/ 23 w 558"/>
                <a:gd name="T83" fmla="*/ 0 h 345"/>
                <a:gd name="T84" fmla="*/ 23 w 558"/>
                <a:gd name="T85" fmla="*/ 3 h 345"/>
                <a:gd name="T86" fmla="*/ 0 w 558"/>
                <a:gd name="T87" fmla="*/ 3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345">
                  <a:moveTo>
                    <a:pt x="0" y="325"/>
                  </a:moveTo>
                  <a:lnTo>
                    <a:pt x="134" y="334"/>
                  </a:lnTo>
                  <a:lnTo>
                    <a:pt x="282" y="342"/>
                  </a:lnTo>
                  <a:lnTo>
                    <a:pt x="419" y="344"/>
                  </a:lnTo>
                  <a:lnTo>
                    <a:pt x="558" y="345"/>
                  </a:lnTo>
                  <a:lnTo>
                    <a:pt x="558" y="338"/>
                  </a:lnTo>
                  <a:lnTo>
                    <a:pt x="558" y="330"/>
                  </a:lnTo>
                  <a:lnTo>
                    <a:pt x="557" y="317"/>
                  </a:lnTo>
                  <a:lnTo>
                    <a:pt x="557" y="310"/>
                  </a:lnTo>
                  <a:lnTo>
                    <a:pt x="555" y="302"/>
                  </a:lnTo>
                  <a:lnTo>
                    <a:pt x="547" y="291"/>
                  </a:lnTo>
                  <a:lnTo>
                    <a:pt x="545" y="285"/>
                  </a:lnTo>
                  <a:lnTo>
                    <a:pt x="545" y="278"/>
                  </a:lnTo>
                  <a:lnTo>
                    <a:pt x="542" y="272"/>
                  </a:lnTo>
                  <a:lnTo>
                    <a:pt x="542" y="246"/>
                  </a:lnTo>
                  <a:lnTo>
                    <a:pt x="543" y="238"/>
                  </a:lnTo>
                  <a:lnTo>
                    <a:pt x="540" y="231"/>
                  </a:lnTo>
                  <a:lnTo>
                    <a:pt x="540" y="221"/>
                  </a:lnTo>
                  <a:lnTo>
                    <a:pt x="538" y="206"/>
                  </a:lnTo>
                  <a:lnTo>
                    <a:pt x="538" y="193"/>
                  </a:lnTo>
                  <a:lnTo>
                    <a:pt x="536" y="186"/>
                  </a:lnTo>
                  <a:lnTo>
                    <a:pt x="536" y="180"/>
                  </a:lnTo>
                  <a:lnTo>
                    <a:pt x="536" y="172"/>
                  </a:lnTo>
                  <a:lnTo>
                    <a:pt x="534" y="157"/>
                  </a:lnTo>
                  <a:lnTo>
                    <a:pt x="525" y="137"/>
                  </a:lnTo>
                  <a:lnTo>
                    <a:pt x="525" y="133"/>
                  </a:lnTo>
                  <a:lnTo>
                    <a:pt x="517" y="110"/>
                  </a:lnTo>
                  <a:lnTo>
                    <a:pt x="517" y="103"/>
                  </a:lnTo>
                  <a:lnTo>
                    <a:pt x="517" y="90"/>
                  </a:lnTo>
                  <a:lnTo>
                    <a:pt x="515" y="86"/>
                  </a:lnTo>
                  <a:lnTo>
                    <a:pt x="517" y="80"/>
                  </a:lnTo>
                  <a:lnTo>
                    <a:pt x="515" y="67"/>
                  </a:lnTo>
                  <a:lnTo>
                    <a:pt x="519" y="54"/>
                  </a:lnTo>
                  <a:lnTo>
                    <a:pt x="517" y="46"/>
                  </a:lnTo>
                  <a:lnTo>
                    <a:pt x="511" y="28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18"/>
                  </a:lnTo>
                  <a:lnTo>
                    <a:pt x="448" y="18"/>
                  </a:lnTo>
                  <a:lnTo>
                    <a:pt x="303" y="15"/>
                  </a:lnTo>
                  <a:lnTo>
                    <a:pt x="135" y="7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325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2" name="Freeform 33"/>
            <p:cNvSpPr>
              <a:spLocks/>
            </p:cNvSpPr>
            <p:nvPr/>
          </p:nvSpPr>
          <p:spPr bwMode="auto">
            <a:xfrm>
              <a:off x="3721274" y="2877856"/>
              <a:ext cx="1222667" cy="592035"/>
            </a:xfrm>
            <a:custGeom>
              <a:avLst/>
              <a:gdLst>
                <a:gd name="T0" fmla="*/ 616 w 628"/>
                <a:gd name="T1" fmla="*/ 98 h 335"/>
                <a:gd name="T2" fmla="*/ 609 w 628"/>
                <a:gd name="T3" fmla="*/ 96 h 335"/>
                <a:gd name="T4" fmla="*/ 599 w 628"/>
                <a:gd name="T5" fmla="*/ 83 h 335"/>
                <a:gd name="T6" fmla="*/ 599 w 628"/>
                <a:gd name="T7" fmla="*/ 75 h 335"/>
                <a:gd name="T8" fmla="*/ 592 w 628"/>
                <a:gd name="T9" fmla="*/ 72 h 335"/>
                <a:gd name="T10" fmla="*/ 584 w 628"/>
                <a:gd name="T11" fmla="*/ 62 h 335"/>
                <a:gd name="T12" fmla="*/ 582 w 628"/>
                <a:gd name="T13" fmla="*/ 55 h 335"/>
                <a:gd name="T14" fmla="*/ 590 w 628"/>
                <a:gd name="T15" fmla="*/ 43 h 335"/>
                <a:gd name="T16" fmla="*/ 592 w 628"/>
                <a:gd name="T17" fmla="*/ 38 h 335"/>
                <a:gd name="T18" fmla="*/ 599 w 628"/>
                <a:gd name="T19" fmla="*/ 38 h 335"/>
                <a:gd name="T20" fmla="*/ 601 w 628"/>
                <a:gd name="T21" fmla="*/ 36 h 335"/>
                <a:gd name="T22" fmla="*/ 599 w 628"/>
                <a:gd name="T23" fmla="*/ 28 h 335"/>
                <a:gd name="T24" fmla="*/ 594 w 628"/>
                <a:gd name="T25" fmla="*/ 21 h 335"/>
                <a:gd name="T26" fmla="*/ 590 w 628"/>
                <a:gd name="T27" fmla="*/ 19 h 335"/>
                <a:gd name="T28" fmla="*/ 582 w 628"/>
                <a:gd name="T29" fmla="*/ 25 h 335"/>
                <a:gd name="T30" fmla="*/ 564 w 628"/>
                <a:gd name="T31" fmla="*/ 10 h 335"/>
                <a:gd name="T32" fmla="*/ 426 w 628"/>
                <a:gd name="T33" fmla="*/ 11 h 335"/>
                <a:gd name="T34" fmla="*/ 321 w 628"/>
                <a:gd name="T35" fmla="*/ 10 h 335"/>
                <a:gd name="T36" fmla="*/ 120 w 628"/>
                <a:gd name="T37" fmla="*/ 6 h 335"/>
                <a:gd name="T38" fmla="*/ 15 w 628"/>
                <a:gd name="T39" fmla="*/ 0 h 335"/>
                <a:gd name="T40" fmla="*/ 0 w 628"/>
                <a:gd name="T41" fmla="*/ 325 h 335"/>
                <a:gd name="T42" fmla="*/ 135 w 628"/>
                <a:gd name="T43" fmla="*/ 331 h 335"/>
                <a:gd name="T44" fmla="*/ 329 w 628"/>
                <a:gd name="T45" fmla="*/ 335 h 335"/>
                <a:gd name="T46" fmla="*/ 522 w 628"/>
                <a:gd name="T47" fmla="*/ 335 h 335"/>
                <a:gd name="T48" fmla="*/ 628 w 628"/>
                <a:gd name="T49" fmla="*/ 333 h 335"/>
                <a:gd name="T50" fmla="*/ 624 w 628"/>
                <a:gd name="T51" fmla="*/ 104 h 335"/>
                <a:gd name="T52" fmla="*/ 616 w 628"/>
                <a:gd name="T53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335">
                  <a:moveTo>
                    <a:pt x="616" y="98"/>
                  </a:moveTo>
                  <a:lnTo>
                    <a:pt x="609" y="96"/>
                  </a:lnTo>
                  <a:lnTo>
                    <a:pt x="599" y="83"/>
                  </a:lnTo>
                  <a:lnTo>
                    <a:pt x="599" y="75"/>
                  </a:lnTo>
                  <a:lnTo>
                    <a:pt x="592" y="72"/>
                  </a:lnTo>
                  <a:lnTo>
                    <a:pt x="584" y="62"/>
                  </a:lnTo>
                  <a:lnTo>
                    <a:pt x="582" y="55"/>
                  </a:lnTo>
                  <a:lnTo>
                    <a:pt x="590" y="43"/>
                  </a:lnTo>
                  <a:lnTo>
                    <a:pt x="592" y="38"/>
                  </a:lnTo>
                  <a:lnTo>
                    <a:pt x="599" y="38"/>
                  </a:lnTo>
                  <a:lnTo>
                    <a:pt x="601" y="36"/>
                  </a:lnTo>
                  <a:lnTo>
                    <a:pt x="599" y="28"/>
                  </a:lnTo>
                  <a:lnTo>
                    <a:pt x="594" y="21"/>
                  </a:lnTo>
                  <a:lnTo>
                    <a:pt x="590" y="19"/>
                  </a:lnTo>
                  <a:lnTo>
                    <a:pt x="582" y="25"/>
                  </a:lnTo>
                  <a:lnTo>
                    <a:pt x="564" y="10"/>
                  </a:lnTo>
                  <a:lnTo>
                    <a:pt x="426" y="11"/>
                  </a:lnTo>
                  <a:lnTo>
                    <a:pt x="321" y="10"/>
                  </a:lnTo>
                  <a:lnTo>
                    <a:pt x="120" y="6"/>
                  </a:lnTo>
                  <a:lnTo>
                    <a:pt x="15" y="0"/>
                  </a:lnTo>
                  <a:lnTo>
                    <a:pt x="0" y="325"/>
                  </a:lnTo>
                  <a:lnTo>
                    <a:pt x="135" y="331"/>
                  </a:lnTo>
                  <a:lnTo>
                    <a:pt x="329" y="335"/>
                  </a:lnTo>
                  <a:lnTo>
                    <a:pt x="522" y="335"/>
                  </a:lnTo>
                  <a:lnTo>
                    <a:pt x="628" y="333"/>
                  </a:lnTo>
                  <a:lnTo>
                    <a:pt x="624" y="104"/>
                  </a:lnTo>
                  <a:lnTo>
                    <a:pt x="616" y="9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3" name="Freeform 67"/>
            <p:cNvSpPr>
              <a:spLocks/>
            </p:cNvSpPr>
            <p:nvPr/>
          </p:nvSpPr>
          <p:spPr bwMode="auto">
            <a:xfrm>
              <a:off x="4519513" y="1114122"/>
              <a:ext cx="1078595" cy="1113379"/>
            </a:xfrm>
            <a:custGeom>
              <a:avLst/>
              <a:gdLst>
                <a:gd name="T0" fmla="*/ 7 w 554"/>
                <a:gd name="T1" fmla="*/ 69 h 630"/>
                <a:gd name="T2" fmla="*/ 7 w 554"/>
                <a:gd name="T3" fmla="*/ 103 h 630"/>
                <a:gd name="T4" fmla="*/ 7 w 554"/>
                <a:gd name="T5" fmla="*/ 126 h 630"/>
                <a:gd name="T6" fmla="*/ 15 w 554"/>
                <a:gd name="T7" fmla="*/ 160 h 630"/>
                <a:gd name="T8" fmla="*/ 26 w 554"/>
                <a:gd name="T9" fmla="*/ 203 h 630"/>
                <a:gd name="T10" fmla="*/ 28 w 554"/>
                <a:gd name="T11" fmla="*/ 229 h 630"/>
                <a:gd name="T12" fmla="*/ 33 w 554"/>
                <a:gd name="T13" fmla="*/ 261 h 630"/>
                <a:gd name="T14" fmla="*/ 35 w 554"/>
                <a:gd name="T15" fmla="*/ 301 h 630"/>
                <a:gd name="T16" fmla="*/ 45 w 554"/>
                <a:gd name="T17" fmla="*/ 325 h 630"/>
                <a:gd name="T18" fmla="*/ 48 w 554"/>
                <a:gd name="T19" fmla="*/ 353 h 630"/>
                <a:gd name="T20" fmla="*/ 45 w 554"/>
                <a:gd name="T21" fmla="*/ 382 h 630"/>
                <a:gd name="T22" fmla="*/ 28 w 554"/>
                <a:gd name="T23" fmla="*/ 400 h 630"/>
                <a:gd name="T24" fmla="*/ 39 w 554"/>
                <a:gd name="T25" fmla="*/ 425 h 630"/>
                <a:gd name="T26" fmla="*/ 58 w 554"/>
                <a:gd name="T27" fmla="*/ 436 h 630"/>
                <a:gd name="T28" fmla="*/ 272 w 554"/>
                <a:gd name="T29" fmla="*/ 626 h 630"/>
                <a:gd name="T30" fmla="*/ 462 w 554"/>
                <a:gd name="T31" fmla="*/ 609 h 630"/>
                <a:gd name="T32" fmla="*/ 458 w 554"/>
                <a:gd name="T33" fmla="*/ 581 h 630"/>
                <a:gd name="T34" fmla="*/ 439 w 554"/>
                <a:gd name="T35" fmla="*/ 562 h 630"/>
                <a:gd name="T36" fmla="*/ 411 w 554"/>
                <a:gd name="T37" fmla="*/ 543 h 630"/>
                <a:gd name="T38" fmla="*/ 383 w 554"/>
                <a:gd name="T39" fmla="*/ 519 h 630"/>
                <a:gd name="T40" fmla="*/ 360 w 554"/>
                <a:gd name="T41" fmla="*/ 506 h 630"/>
                <a:gd name="T42" fmla="*/ 334 w 554"/>
                <a:gd name="T43" fmla="*/ 489 h 630"/>
                <a:gd name="T44" fmla="*/ 334 w 554"/>
                <a:gd name="T45" fmla="*/ 455 h 630"/>
                <a:gd name="T46" fmla="*/ 344 w 554"/>
                <a:gd name="T47" fmla="*/ 415 h 630"/>
                <a:gd name="T48" fmla="*/ 325 w 554"/>
                <a:gd name="T49" fmla="*/ 395 h 630"/>
                <a:gd name="T50" fmla="*/ 334 w 554"/>
                <a:gd name="T51" fmla="*/ 374 h 630"/>
                <a:gd name="T52" fmla="*/ 362 w 554"/>
                <a:gd name="T53" fmla="*/ 351 h 630"/>
                <a:gd name="T54" fmla="*/ 366 w 554"/>
                <a:gd name="T55" fmla="*/ 282 h 630"/>
                <a:gd name="T56" fmla="*/ 376 w 554"/>
                <a:gd name="T57" fmla="*/ 273 h 630"/>
                <a:gd name="T58" fmla="*/ 402 w 554"/>
                <a:gd name="T59" fmla="*/ 248 h 630"/>
                <a:gd name="T60" fmla="*/ 419 w 554"/>
                <a:gd name="T61" fmla="*/ 231 h 630"/>
                <a:gd name="T62" fmla="*/ 471 w 554"/>
                <a:gd name="T63" fmla="*/ 173 h 630"/>
                <a:gd name="T64" fmla="*/ 513 w 554"/>
                <a:gd name="T65" fmla="*/ 152 h 630"/>
                <a:gd name="T66" fmla="*/ 548 w 554"/>
                <a:gd name="T67" fmla="*/ 132 h 630"/>
                <a:gd name="T68" fmla="*/ 532 w 554"/>
                <a:gd name="T69" fmla="*/ 130 h 630"/>
                <a:gd name="T70" fmla="*/ 516 w 554"/>
                <a:gd name="T71" fmla="*/ 116 h 630"/>
                <a:gd name="T72" fmla="*/ 483 w 554"/>
                <a:gd name="T73" fmla="*/ 120 h 630"/>
                <a:gd name="T74" fmla="*/ 466 w 554"/>
                <a:gd name="T75" fmla="*/ 115 h 630"/>
                <a:gd name="T76" fmla="*/ 454 w 554"/>
                <a:gd name="T77" fmla="*/ 109 h 630"/>
                <a:gd name="T78" fmla="*/ 421 w 554"/>
                <a:gd name="T79" fmla="*/ 132 h 630"/>
                <a:gd name="T80" fmla="*/ 398 w 554"/>
                <a:gd name="T81" fmla="*/ 118 h 630"/>
                <a:gd name="T82" fmla="*/ 368 w 554"/>
                <a:gd name="T83" fmla="*/ 101 h 630"/>
                <a:gd name="T84" fmla="*/ 349 w 554"/>
                <a:gd name="T85" fmla="*/ 111 h 630"/>
                <a:gd name="T86" fmla="*/ 338 w 554"/>
                <a:gd name="T87" fmla="*/ 92 h 630"/>
                <a:gd name="T88" fmla="*/ 304 w 554"/>
                <a:gd name="T89" fmla="*/ 75 h 630"/>
                <a:gd name="T90" fmla="*/ 280 w 554"/>
                <a:gd name="T91" fmla="*/ 77 h 630"/>
                <a:gd name="T92" fmla="*/ 270 w 554"/>
                <a:gd name="T93" fmla="*/ 85 h 630"/>
                <a:gd name="T94" fmla="*/ 244 w 554"/>
                <a:gd name="T95" fmla="*/ 79 h 630"/>
                <a:gd name="T96" fmla="*/ 193 w 554"/>
                <a:gd name="T97" fmla="*/ 69 h 630"/>
                <a:gd name="T98" fmla="*/ 182 w 554"/>
                <a:gd name="T99" fmla="*/ 51 h 630"/>
                <a:gd name="T100" fmla="*/ 165 w 554"/>
                <a:gd name="T101" fmla="*/ 4 h 630"/>
                <a:gd name="T102" fmla="*/ 148 w 554"/>
                <a:gd name="T103" fmla="*/ 34 h 630"/>
                <a:gd name="T104" fmla="*/ 0 w 554"/>
                <a:gd name="T105" fmla="*/ 4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4" h="630">
                  <a:moveTo>
                    <a:pt x="0" y="45"/>
                  </a:moveTo>
                  <a:lnTo>
                    <a:pt x="1" y="51"/>
                  </a:lnTo>
                  <a:lnTo>
                    <a:pt x="7" y="69"/>
                  </a:lnTo>
                  <a:lnTo>
                    <a:pt x="9" y="77"/>
                  </a:lnTo>
                  <a:lnTo>
                    <a:pt x="5" y="90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7" y="113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56"/>
                  </a:lnTo>
                  <a:lnTo>
                    <a:pt x="15" y="160"/>
                  </a:lnTo>
                  <a:lnTo>
                    <a:pt x="24" y="180"/>
                  </a:lnTo>
                  <a:lnTo>
                    <a:pt x="26" y="195"/>
                  </a:lnTo>
                  <a:lnTo>
                    <a:pt x="26" y="203"/>
                  </a:lnTo>
                  <a:lnTo>
                    <a:pt x="26" y="209"/>
                  </a:lnTo>
                  <a:lnTo>
                    <a:pt x="28" y="216"/>
                  </a:lnTo>
                  <a:lnTo>
                    <a:pt x="28" y="229"/>
                  </a:lnTo>
                  <a:lnTo>
                    <a:pt x="30" y="244"/>
                  </a:lnTo>
                  <a:lnTo>
                    <a:pt x="30" y="254"/>
                  </a:lnTo>
                  <a:lnTo>
                    <a:pt x="33" y="261"/>
                  </a:lnTo>
                  <a:lnTo>
                    <a:pt x="32" y="269"/>
                  </a:lnTo>
                  <a:lnTo>
                    <a:pt x="32" y="295"/>
                  </a:lnTo>
                  <a:lnTo>
                    <a:pt x="35" y="301"/>
                  </a:lnTo>
                  <a:lnTo>
                    <a:pt x="35" y="308"/>
                  </a:lnTo>
                  <a:lnTo>
                    <a:pt x="37" y="314"/>
                  </a:lnTo>
                  <a:lnTo>
                    <a:pt x="45" y="325"/>
                  </a:lnTo>
                  <a:lnTo>
                    <a:pt x="47" y="333"/>
                  </a:lnTo>
                  <a:lnTo>
                    <a:pt x="47" y="340"/>
                  </a:lnTo>
                  <a:lnTo>
                    <a:pt x="48" y="353"/>
                  </a:lnTo>
                  <a:lnTo>
                    <a:pt x="48" y="361"/>
                  </a:lnTo>
                  <a:lnTo>
                    <a:pt x="48" y="368"/>
                  </a:lnTo>
                  <a:lnTo>
                    <a:pt x="45" y="382"/>
                  </a:lnTo>
                  <a:lnTo>
                    <a:pt x="41" y="389"/>
                  </a:lnTo>
                  <a:lnTo>
                    <a:pt x="35" y="393"/>
                  </a:lnTo>
                  <a:lnTo>
                    <a:pt x="28" y="400"/>
                  </a:lnTo>
                  <a:lnTo>
                    <a:pt x="26" y="404"/>
                  </a:lnTo>
                  <a:lnTo>
                    <a:pt x="32" y="412"/>
                  </a:lnTo>
                  <a:lnTo>
                    <a:pt x="39" y="425"/>
                  </a:lnTo>
                  <a:lnTo>
                    <a:pt x="47" y="427"/>
                  </a:lnTo>
                  <a:lnTo>
                    <a:pt x="52" y="430"/>
                  </a:lnTo>
                  <a:lnTo>
                    <a:pt x="58" y="436"/>
                  </a:lnTo>
                  <a:lnTo>
                    <a:pt x="58" y="630"/>
                  </a:lnTo>
                  <a:lnTo>
                    <a:pt x="139" y="630"/>
                  </a:lnTo>
                  <a:lnTo>
                    <a:pt x="272" y="626"/>
                  </a:lnTo>
                  <a:lnTo>
                    <a:pt x="383" y="622"/>
                  </a:lnTo>
                  <a:lnTo>
                    <a:pt x="464" y="617"/>
                  </a:lnTo>
                  <a:lnTo>
                    <a:pt x="462" y="609"/>
                  </a:lnTo>
                  <a:lnTo>
                    <a:pt x="462" y="607"/>
                  </a:lnTo>
                  <a:lnTo>
                    <a:pt x="460" y="600"/>
                  </a:lnTo>
                  <a:lnTo>
                    <a:pt x="458" y="581"/>
                  </a:lnTo>
                  <a:lnTo>
                    <a:pt x="453" y="573"/>
                  </a:lnTo>
                  <a:lnTo>
                    <a:pt x="445" y="566"/>
                  </a:lnTo>
                  <a:lnTo>
                    <a:pt x="439" y="562"/>
                  </a:lnTo>
                  <a:lnTo>
                    <a:pt x="432" y="560"/>
                  </a:lnTo>
                  <a:lnTo>
                    <a:pt x="424" y="556"/>
                  </a:lnTo>
                  <a:lnTo>
                    <a:pt x="411" y="543"/>
                  </a:lnTo>
                  <a:lnTo>
                    <a:pt x="402" y="530"/>
                  </a:lnTo>
                  <a:lnTo>
                    <a:pt x="392" y="523"/>
                  </a:lnTo>
                  <a:lnTo>
                    <a:pt x="383" y="519"/>
                  </a:lnTo>
                  <a:lnTo>
                    <a:pt x="377" y="515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53" y="504"/>
                  </a:lnTo>
                  <a:lnTo>
                    <a:pt x="345" y="496"/>
                  </a:lnTo>
                  <a:lnTo>
                    <a:pt x="334" y="489"/>
                  </a:lnTo>
                  <a:lnTo>
                    <a:pt x="338" y="481"/>
                  </a:lnTo>
                  <a:lnTo>
                    <a:pt x="338" y="470"/>
                  </a:lnTo>
                  <a:lnTo>
                    <a:pt x="334" y="455"/>
                  </a:lnTo>
                  <a:lnTo>
                    <a:pt x="338" y="447"/>
                  </a:lnTo>
                  <a:lnTo>
                    <a:pt x="336" y="434"/>
                  </a:lnTo>
                  <a:lnTo>
                    <a:pt x="344" y="415"/>
                  </a:lnTo>
                  <a:lnTo>
                    <a:pt x="336" y="402"/>
                  </a:lnTo>
                  <a:lnTo>
                    <a:pt x="330" y="402"/>
                  </a:lnTo>
                  <a:lnTo>
                    <a:pt x="325" y="395"/>
                  </a:lnTo>
                  <a:lnTo>
                    <a:pt x="325" y="387"/>
                  </a:lnTo>
                  <a:lnTo>
                    <a:pt x="330" y="382"/>
                  </a:lnTo>
                  <a:lnTo>
                    <a:pt x="334" y="374"/>
                  </a:lnTo>
                  <a:lnTo>
                    <a:pt x="336" y="367"/>
                  </a:lnTo>
                  <a:lnTo>
                    <a:pt x="349" y="357"/>
                  </a:lnTo>
                  <a:lnTo>
                    <a:pt x="362" y="351"/>
                  </a:lnTo>
                  <a:lnTo>
                    <a:pt x="366" y="344"/>
                  </a:lnTo>
                  <a:lnTo>
                    <a:pt x="368" y="336"/>
                  </a:lnTo>
                  <a:lnTo>
                    <a:pt x="366" y="282"/>
                  </a:lnTo>
                  <a:lnTo>
                    <a:pt x="372" y="282"/>
                  </a:lnTo>
                  <a:lnTo>
                    <a:pt x="374" y="274"/>
                  </a:lnTo>
                  <a:lnTo>
                    <a:pt x="376" y="273"/>
                  </a:lnTo>
                  <a:lnTo>
                    <a:pt x="377" y="271"/>
                  </a:lnTo>
                  <a:lnTo>
                    <a:pt x="381" y="265"/>
                  </a:lnTo>
                  <a:lnTo>
                    <a:pt x="402" y="248"/>
                  </a:lnTo>
                  <a:lnTo>
                    <a:pt x="407" y="242"/>
                  </a:lnTo>
                  <a:lnTo>
                    <a:pt x="413" y="237"/>
                  </a:lnTo>
                  <a:lnTo>
                    <a:pt x="419" y="231"/>
                  </a:lnTo>
                  <a:lnTo>
                    <a:pt x="438" y="210"/>
                  </a:lnTo>
                  <a:lnTo>
                    <a:pt x="445" y="199"/>
                  </a:lnTo>
                  <a:lnTo>
                    <a:pt x="471" y="173"/>
                  </a:lnTo>
                  <a:lnTo>
                    <a:pt x="492" y="162"/>
                  </a:lnTo>
                  <a:lnTo>
                    <a:pt x="505" y="156"/>
                  </a:lnTo>
                  <a:lnTo>
                    <a:pt x="513" y="152"/>
                  </a:lnTo>
                  <a:lnTo>
                    <a:pt x="535" y="141"/>
                  </a:lnTo>
                  <a:lnTo>
                    <a:pt x="541" y="137"/>
                  </a:lnTo>
                  <a:lnTo>
                    <a:pt x="548" y="132"/>
                  </a:lnTo>
                  <a:lnTo>
                    <a:pt x="554" y="126"/>
                  </a:lnTo>
                  <a:lnTo>
                    <a:pt x="539" y="126"/>
                  </a:lnTo>
                  <a:lnTo>
                    <a:pt x="532" y="130"/>
                  </a:lnTo>
                  <a:lnTo>
                    <a:pt x="524" y="126"/>
                  </a:lnTo>
                  <a:lnTo>
                    <a:pt x="524" y="124"/>
                  </a:lnTo>
                  <a:lnTo>
                    <a:pt x="516" y="116"/>
                  </a:lnTo>
                  <a:lnTo>
                    <a:pt x="503" y="118"/>
                  </a:lnTo>
                  <a:lnTo>
                    <a:pt x="496" y="120"/>
                  </a:lnTo>
                  <a:lnTo>
                    <a:pt x="483" y="120"/>
                  </a:lnTo>
                  <a:lnTo>
                    <a:pt x="475" y="122"/>
                  </a:lnTo>
                  <a:lnTo>
                    <a:pt x="468" y="122"/>
                  </a:lnTo>
                  <a:lnTo>
                    <a:pt x="466" y="115"/>
                  </a:lnTo>
                  <a:lnTo>
                    <a:pt x="462" y="113"/>
                  </a:lnTo>
                  <a:lnTo>
                    <a:pt x="462" y="109"/>
                  </a:lnTo>
                  <a:lnTo>
                    <a:pt x="454" y="109"/>
                  </a:lnTo>
                  <a:lnTo>
                    <a:pt x="441" y="118"/>
                  </a:lnTo>
                  <a:lnTo>
                    <a:pt x="436" y="126"/>
                  </a:lnTo>
                  <a:lnTo>
                    <a:pt x="421" y="132"/>
                  </a:lnTo>
                  <a:lnTo>
                    <a:pt x="413" y="132"/>
                  </a:lnTo>
                  <a:lnTo>
                    <a:pt x="400" y="124"/>
                  </a:lnTo>
                  <a:lnTo>
                    <a:pt x="398" y="118"/>
                  </a:lnTo>
                  <a:lnTo>
                    <a:pt x="379" y="111"/>
                  </a:lnTo>
                  <a:lnTo>
                    <a:pt x="376" y="103"/>
                  </a:lnTo>
                  <a:lnTo>
                    <a:pt x="368" y="101"/>
                  </a:lnTo>
                  <a:lnTo>
                    <a:pt x="359" y="103"/>
                  </a:lnTo>
                  <a:lnTo>
                    <a:pt x="357" y="113"/>
                  </a:lnTo>
                  <a:lnTo>
                    <a:pt x="349" y="111"/>
                  </a:lnTo>
                  <a:lnTo>
                    <a:pt x="345" y="105"/>
                  </a:lnTo>
                  <a:lnTo>
                    <a:pt x="344" y="100"/>
                  </a:lnTo>
                  <a:lnTo>
                    <a:pt x="338" y="9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04" y="75"/>
                  </a:lnTo>
                  <a:lnTo>
                    <a:pt x="289" y="75"/>
                  </a:lnTo>
                  <a:lnTo>
                    <a:pt x="283" y="75"/>
                  </a:lnTo>
                  <a:lnTo>
                    <a:pt x="280" y="77"/>
                  </a:lnTo>
                  <a:lnTo>
                    <a:pt x="278" y="77"/>
                  </a:lnTo>
                  <a:lnTo>
                    <a:pt x="274" y="79"/>
                  </a:lnTo>
                  <a:lnTo>
                    <a:pt x="270" y="85"/>
                  </a:lnTo>
                  <a:lnTo>
                    <a:pt x="253" y="88"/>
                  </a:lnTo>
                  <a:lnTo>
                    <a:pt x="246" y="85"/>
                  </a:lnTo>
                  <a:lnTo>
                    <a:pt x="244" y="79"/>
                  </a:lnTo>
                  <a:lnTo>
                    <a:pt x="214" y="75"/>
                  </a:lnTo>
                  <a:lnTo>
                    <a:pt x="206" y="69"/>
                  </a:lnTo>
                  <a:lnTo>
                    <a:pt x="193" y="69"/>
                  </a:lnTo>
                  <a:lnTo>
                    <a:pt x="186" y="68"/>
                  </a:lnTo>
                  <a:lnTo>
                    <a:pt x="180" y="62"/>
                  </a:lnTo>
                  <a:lnTo>
                    <a:pt x="182" y="51"/>
                  </a:lnTo>
                  <a:lnTo>
                    <a:pt x="174" y="32"/>
                  </a:lnTo>
                  <a:lnTo>
                    <a:pt x="171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8" y="34"/>
                  </a:lnTo>
                  <a:lnTo>
                    <a:pt x="146" y="39"/>
                  </a:lnTo>
                  <a:lnTo>
                    <a:pt x="92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4" name="Freeform 68"/>
            <p:cNvSpPr>
              <a:spLocks/>
            </p:cNvSpPr>
            <p:nvPr/>
          </p:nvSpPr>
          <p:spPr bwMode="auto">
            <a:xfrm>
              <a:off x="4607125" y="2204526"/>
              <a:ext cx="1002665" cy="597337"/>
            </a:xfrm>
            <a:custGeom>
              <a:avLst/>
              <a:gdLst>
                <a:gd name="T0" fmla="*/ 7 w 515"/>
                <a:gd name="T1" fmla="*/ 28 h 338"/>
                <a:gd name="T2" fmla="*/ 3 w 515"/>
                <a:gd name="T3" fmla="*/ 37 h 338"/>
                <a:gd name="T4" fmla="*/ 13 w 515"/>
                <a:gd name="T5" fmla="*/ 50 h 338"/>
                <a:gd name="T6" fmla="*/ 9 w 515"/>
                <a:gd name="T7" fmla="*/ 63 h 338"/>
                <a:gd name="T8" fmla="*/ 5 w 515"/>
                <a:gd name="T9" fmla="*/ 84 h 338"/>
                <a:gd name="T10" fmla="*/ 0 w 515"/>
                <a:gd name="T11" fmla="*/ 92 h 338"/>
                <a:gd name="T12" fmla="*/ 9 w 515"/>
                <a:gd name="T13" fmla="*/ 105 h 338"/>
                <a:gd name="T14" fmla="*/ 18 w 515"/>
                <a:gd name="T15" fmla="*/ 122 h 338"/>
                <a:gd name="T16" fmla="*/ 18 w 515"/>
                <a:gd name="T17" fmla="*/ 133 h 338"/>
                <a:gd name="T18" fmla="*/ 24 w 515"/>
                <a:gd name="T19" fmla="*/ 148 h 338"/>
                <a:gd name="T20" fmla="*/ 30 w 515"/>
                <a:gd name="T21" fmla="*/ 161 h 338"/>
                <a:gd name="T22" fmla="*/ 39 w 515"/>
                <a:gd name="T23" fmla="*/ 180 h 338"/>
                <a:gd name="T24" fmla="*/ 43 w 515"/>
                <a:gd name="T25" fmla="*/ 193 h 338"/>
                <a:gd name="T26" fmla="*/ 43 w 515"/>
                <a:gd name="T27" fmla="*/ 206 h 338"/>
                <a:gd name="T28" fmla="*/ 45 w 515"/>
                <a:gd name="T29" fmla="*/ 221 h 338"/>
                <a:gd name="T30" fmla="*/ 50 w 515"/>
                <a:gd name="T31" fmla="*/ 223 h 338"/>
                <a:gd name="T32" fmla="*/ 58 w 515"/>
                <a:gd name="T33" fmla="*/ 235 h 338"/>
                <a:gd name="T34" fmla="*/ 60 w 515"/>
                <a:gd name="T35" fmla="*/ 248 h 338"/>
                <a:gd name="T36" fmla="*/ 64 w 515"/>
                <a:gd name="T37" fmla="*/ 263 h 338"/>
                <a:gd name="T38" fmla="*/ 62 w 515"/>
                <a:gd name="T39" fmla="*/ 280 h 338"/>
                <a:gd name="T40" fmla="*/ 62 w 515"/>
                <a:gd name="T41" fmla="*/ 315 h 338"/>
                <a:gd name="T42" fmla="*/ 71 w 515"/>
                <a:gd name="T43" fmla="*/ 327 h 338"/>
                <a:gd name="T44" fmla="*/ 218 w 515"/>
                <a:gd name="T45" fmla="*/ 325 h 338"/>
                <a:gd name="T46" fmla="*/ 396 w 515"/>
                <a:gd name="T47" fmla="*/ 312 h 338"/>
                <a:gd name="T48" fmla="*/ 413 w 515"/>
                <a:gd name="T49" fmla="*/ 329 h 338"/>
                <a:gd name="T50" fmla="*/ 423 w 515"/>
                <a:gd name="T51" fmla="*/ 338 h 338"/>
                <a:gd name="T52" fmla="*/ 428 w 515"/>
                <a:gd name="T53" fmla="*/ 327 h 338"/>
                <a:gd name="T54" fmla="*/ 428 w 515"/>
                <a:gd name="T55" fmla="*/ 312 h 338"/>
                <a:gd name="T56" fmla="*/ 447 w 515"/>
                <a:gd name="T57" fmla="*/ 297 h 338"/>
                <a:gd name="T58" fmla="*/ 449 w 515"/>
                <a:gd name="T59" fmla="*/ 285 h 338"/>
                <a:gd name="T60" fmla="*/ 456 w 515"/>
                <a:gd name="T61" fmla="*/ 257 h 338"/>
                <a:gd name="T62" fmla="*/ 447 w 515"/>
                <a:gd name="T63" fmla="*/ 231 h 338"/>
                <a:gd name="T64" fmla="*/ 475 w 515"/>
                <a:gd name="T65" fmla="*/ 218 h 338"/>
                <a:gd name="T66" fmla="*/ 496 w 515"/>
                <a:gd name="T67" fmla="*/ 206 h 338"/>
                <a:gd name="T68" fmla="*/ 503 w 515"/>
                <a:gd name="T69" fmla="*/ 188 h 338"/>
                <a:gd name="T70" fmla="*/ 515 w 515"/>
                <a:gd name="T71" fmla="*/ 154 h 338"/>
                <a:gd name="T72" fmla="*/ 505 w 515"/>
                <a:gd name="T73" fmla="*/ 139 h 338"/>
                <a:gd name="T74" fmla="*/ 492 w 515"/>
                <a:gd name="T75" fmla="*/ 129 h 338"/>
                <a:gd name="T76" fmla="*/ 477 w 515"/>
                <a:gd name="T77" fmla="*/ 110 h 338"/>
                <a:gd name="T78" fmla="*/ 471 w 515"/>
                <a:gd name="T79" fmla="*/ 103 h 338"/>
                <a:gd name="T80" fmla="*/ 447 w 515"/>
                <a:gd name="T81" fmla="*/ 86 h 338"/>
                <a:gd name="T82" fmla="*/ 436 w 515"/>
                <a:gd name="T83" fmla="*/ 75 h 338"/>
                <a:gd name="T84" fmla="*/ 430 w 515"/>
                <a:gd name="T85" fmla="*/ 60 h 338"/>
                <a:gd name="T86" fmla="*/ 426 w 515"/>
                <a:gd name="T87" fmla="*/ 37 h 338"/>
                <a:gd name="T88" fmla="*/ 428 w 515"/>
                <a:gd name="T89" fmla="*/ 16 h 338"/>
                <a:gd name="T90" fmla="*/ 421 w 515"/>
                <a:gd name="T91" fmla="*/ 7 h 338"/>
                <a:gd name="T92" fmla="*/ 419 w 515"/>
                <a:gd name="T93" fmla="*/ 0 h 338"/>
                <a:gd name="T94" fmla="*/ 227 w 515"/>
                <a:gd name="T95" fmla="*/ 9 h 338"/>
                <a:gd name="T96" fmla="*/ 13 w 515"/>
                <a:gd name="T97" fmla="*/ 13 h 338"/>
                <a:gd name="T98" fmla="*/ 3 w 515"/>
                <a:gd name="T99" fmla="*/ 2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338">
                  <a:moveTo>
                    <a:pt x="3" y="20"/>
                  </a:moveTo>
                  <a:lnTo>
                    <a:pt x="7" y="28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5" y="43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9" y="63"/>
                  </a:lnTo>
                  <a:lnTo>
                    <a:pt x="9" y="71"/>
                  </a:lnTo>
                  <a:lnTo>
                    <a:pt x="5" y="84"/>
                  </a:lnTo>
                  <a:lnTo>
                    <a:pt x="3" y="86"/>
                  </a:lnTo>
                  <a:lnTo>
                    <a:pt x="0" y="92"/>
                  </a:lnTo>
                  <a:lnTo>
                    <a:pt x="2" y="99"/>
                  </a:lnTo>
                  <a:lnTo>
                    <a:pt x="9" y="105"/>
                  </a:lnTo>
                  <a:lnTo>
                    <a:pt x="11" y="120"/>
                  </a:lnTo>
                  <a:lnTo>
                    <a:pt x="18" y="122"/>
                  </a:lnTo>
                  <a:lnTo>
                    <a:pt x="18" y="129"/>
                  </a:lnTo>
                  <a:lnTo>
                    <a:pt x="18" y="133"/>
                  </a:lnTo>
                  <a:lnTo>
                    <a:pt x="22" y="141"/>
                  </a:lnTo>
                  <a:lnTo>
                    <a:pt x="24" y="148"/>
                  </a:lnTo>
                  <a:lnTo>
                    <a:pt x="22" y="154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39" y="180"/>
                  </a:lnTo>
                  <a:lnTo>
                    <a:pt x="39" y="188"/>
                  </a:lnTo>
                  <a:lnTo>
                    <a:pt x="43" y="193"/>
                  </a:lnTo>
                  <a:lnTo>
                    <a:pt x="45" y="201"/>
                  </a:lnTo>
                  <a:lnTo>
                    <a:pt x="43" y="206"/>
                  </a:lnTo>
                  <a:lnTo>
                    <a:pt x="43" y="214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50" y="223"/>
                  </a:lnTo>
                  <a:lnTo>
                    <a:pt x="50" y="231"/>
                  </a:lnTo>
                  <a:lnTo>
                    <a:pt x="58" y="235"/>
                  </a:lnTo>
                  <a:lnTo>
                    <a:pt x="56" y="242"/>
                  </a:lnTo>
                  <a:lnTo>
                    <a:pt x="60" y="248"/>
                  </a:lnTo>
                  <a:lnTo>
                    <a:pt x="58" y="257"/>
                  </a:lnTo>
                  <a:lnTo>
                    <a:pt x="64" y="263"/>
                  </a:lnTo>
                  <a:lnTo>
                    <a:pt x="62" y="270"/>
                  </a:lnTo>
                  <a:lnTo>
                    <a:pt x="62" y="280"/>
                  </a:lnTo>
                  <a:lnTo>
                    <a:pt x="65" y="295"/>
                  </a:lnTo>
                  <a:lnTo>
                    <a:pt x="62" y="315"/>
                  </a:lnTo>
                  <a:lnTo>
                    <a:pt x="69" y="319"/>
                  </a:lnTo>
                  <a:lnTo>
                    <a:pt x="71" y="327"/>
                  </a:lnTo>
                  <a:lnTo>
                    <a:pt x="161" y="327"/>
                  </a:lnTo>
                  <a:lnTo>
                    <a:pt x="218" y="325"/>
                  </a:lnTo>
                  <a:lnTo>
                    <a:pt x="344" y="317"/>
                  </a:lnTo>
                  <a:lnTo>
                    <a:pt x="396" y="312"/>
                  </a:lnTo>
                  <a:lnTo>
                    <a:pt x="400" y="319"/>
                  </a:lnTo>
                  <a:lnTo>
                    <a:pt x="413" y="329"/>
                  </a:lnTo>
                  <a:lnTo>
                    <a:pt x="419" y="336"/>
                  </a:lnTo>
                  <a:lnTo>
                    <a:pt x="423" y="338"/>
                  </a:lnTo>
                  <a:lnTo>
                    <a:pt x="426" y="332"/>
                  </a:lnTo>
                  <a:lnTo>
                    <a:pt x="428" y="327"/>
                  </a:lnTo>
                  <a:lnTo>
                    <a:pt x="423" y="319"/>
                  </a:lnTo>
                  <a:lnTo>
                    <a:pt x="428" y="312"/>
                  </a:lnTo>
                  <a:lnTo>
                    <a:pt x="445" y="304"/>
                  </a:lnTo>
                  <a:lnTo>
                    <a:pt x="447" y="297"/>
                  </a:lnTo>
                  <a:lnTo>
                    <a:pt x="447" y="291"/>
                  </a:lnTo>
                  <a:lnTo>
                    <a:pt x="449" y="285"/>
                  </a:lnTo>
                  <a:lnTo>
                    <a:pt x="458" y="272"/>
                  </a:lnTo>
                  <a:lnTo>
                    <a:pt x="456" y="257"/>
                  </a:lnTo>
                  <a:lnTo>
                    <a:pt x="443" y="244"/>
                  </a:lnTo>
                  <a:lnTo>
                    <a:pt x="447" y="231"/>
                  </a:lnTo>
                  <a:lnTo>
                    <a:pt x="449" y="223"/>
                  </a:lnTo>
                  <a:lnTo>
                    <a:pt x="475" y="218"/>
                  </a:lnTo>
                  <a:lnTo>
                    <a:pt x="481" y="212"/>
                  </a:lnTo>
                  <a:lnTo>
                    <a:pt x="496" y="206"/>
                  </a:lnTo>
                  <a:lnTo>
                    <a:pt x="502" y="201"/>
                  </a:lnTo>
                  <a:lnTo>
                    <a:pt x="503" y="188"/>
                  </a:lnTo>
                  <a:lnTo>
                    <a:pt x="513" y="174"/>
                  </a:lnTo>
                  <a:lnTo>
                    <a:pt x="515" y="154"/>
                  </a:lnTo>
                  <a:lnTo>
                    <a:pt x="513" y="146"/>
                  </a:lnTo>
                  <a:lnTo>
                    <a:pt x="505" y="139"/>
                  </a:lnTo>
                  <a:lnTo>
                    <a:pt x="498" y="135"/>
                  </a:lnTo>
                  <a:lnTo>
                    <a:pt x="492" y="129"/>
                  </a:lnTo>
                  <a:lnTo>
                    <a:pt x="490" y="122"/>
                  </a:lnTo>
                  <a:lnTo>
                    <a:pt x="477" y="110"/>
                  </a:lnTo>
                  <a:lnTo>
                    <a:pt x="471" y="105"/>
                  </a:lnTo>
                  <a:lnTo>
                    <a:pt x="471" y="103"/>
                  </a:lnTo>
                  <a:lnTo>
                    <a:pt x="466" y="90"/>
                  </a:lnTo>
                  <a:lnTo>
                    <a:pt x="447" y="86"/>
                  </a:lnTo>
                  <a:lnTo>
                    <a:pt x="440" y="82"/>
                  </a:lnTo>
                  <a:lnTo>
                    <a:pt x="436" y="75"/>
                  </a:lnTo>
                  <a:lnTo>
                    <a:pt x="434" y="67"/>
                  </a:lnTo>
                  <a:lnTo>
                    <a:pt x="430" y="60"/>
                  </a:lnTo>
                  <a:lnTo>
                    <a:pt x="428" y="48"/>
                  </a:lnTo>
                  <a:lnTo>
                    <a:pt x="426" y="37"/>
                  </a:lnTo>
                  <a:lnTo>
                    <a:pt x="432" y="24"/>
                  </a:lnTo>
                  <a:lnTo>
                    <a:pt x="428" y="16"/>
                  </a:lnTo>
                  <a:lnTo>
                    <a:pt x="424" y="15"/>
                  </a:lnTo>
                  <a:lnTo>
                    <a:pt x="421" y="7"/>
                  </a:lnTo>
                  <a:lnTo>
                    <a:pt x="419" y="5"/>
                  </a:lnTo>
                  <a:lnTo>
                    <a:pt x="419" y="0"/>
                  </a:lnTo>
                  <a:lnTo>
                    <a:pt x="338" y="5"/>
                  </a:lnTo>
                  <a:lnTo>
                    <a:pt x="227" y="9"/>
                  </a:lnTo>
                  <a:lnTo>
                    <a:pt x="94" y="13"/>
                  </a:lnTo>
                  <a:lnTo>
                    <a:pt x="13" y="13"/>
                  </a:lnTo>
                  <a:lnTo>
                    <a:pt x="2" y="13"/>
                  </a:lnTo>
                  <a:lnTo>
                    <a:pt x="3" y="2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5" name="Freeform 69"/>
            <p:cNvSpPr>
              <a:spLocks/>
            </p:cNvSpPr>
            <p:nvPr/>
          </p:nvSpPr>
          <p:spPr bwMode="auto">
            <a:xfrm>
              <a:off x="4745356" y="2755914"/>
              <a:ext cx="1109745" cy="873030"/>
            </a:xfrm>
            <a:custGeom>
              <a:avLst/>
              <a:gdLst>
                <a:gd name="T0" fmla="*/ 329 w 570"/>
                <a:gd name="T1" fmla="*/ 7 h 494"/>
                <a:gd name="T2" fmla="*/ 273 w 570"/>
                <a:gd name="T3" fmla="*/ 5 h 494"/>
                <a:gd name="T4" fmla="*/ 90 w 570"/>
                <a:gd name="T5" fmla="*/ 15 h 494"/>
                <a:gd name="T6" fmla="*/ 0 w 570"/>
                <a:gd name="T7" fmla="*/ 20 h 494"/>
                <a:gd name="T8" fmla="*/ 11 w 570"/>
                <a:gd name="T9" fmla="*/ 41 h 494"/>
                <a:gd name="T10" fmla="*/ 23 w 570"/>
                <a:gd name="T11" fmla="*/ 52 h 494"/>
                <a:gd name="T12" fmla="*/ 30 w 570"/>
                <a:gd name="T13" fmla="*/ 65 h 494"/>
                <a:gd name="T14" fmla="*/ 38 w 570"/>
                <a:gd name="T15" fmla="*/ 79 h 494"/>
                <a:gd name="T16" fmla="*/ 64 w 570"/>
                <a:gd name="T17" fmla="*/ 88 h 494"/>
                <a:gd name="T18" fmla="*/ 73 w 570"/>
                <a:gd name="T19" fmla="*/ 97 h 494"/>
                <a:gd name="T20" fmla="*/ 73 w 570"/>
                <a:gd name="T21" fmla="*/ 107 h 494"/>
                <a:gd name="T22" fmla="*/ 64 w 570"/>
                <a:gd name="T23" fmla="*/ 112 h 494"/>
                <a:gd name="T24" fmla="*/ 58 w 570"/>
                <a:gd name="T25" fmla="*/ 131 h 494"/>
                <a:gd name="T26" fmla="*/ 73 w 570"/>
                <a:gd name="T27" fmla="*/ 144 h 494"/>
                <a:gd name="T28" fmla="*/ 83 w 570"/>
                <a:gd name="T29" fmla="*/ 165 h 494"/>
                <a:gd name="T30" fmla="*/ 98 w 570"/>
                <a:gd name="T31" fmla="*/ 173 h 494"/>
                <a:gd name="T32" fmla="*/ 103 w 570"/>
                <a:gd name="T33" fmla="*/ 456 h 494"/>
                <a:gd name="T34" fmla="*/ 325 w 570"/>
                <a:gd name="T35" fmla="*/ 449 h 494"/>
                <a:gd name="T36" fmla="*/ 487 w 570"/>
                <a:gd name="T37" fmla="*/ 443 h 494"/>
                <a:gd name="T38" fmla="*/ 494 w 570"/>
                <a:gd name="T39" fmla="*/ 456 h 494"/>
                <a:gd name="T40" fmla="*/ 489 w 570"/>
                <a:gd name="T41" fmla="*/ 470 h 494"/>
                <a:gd name="T42" fmla="*/ 476 w 570"/>
                <a:gd name="T43" fmla="*/ 481 h 494"/>
                <a:gd name="T44" fmla="*/ 476 w 570"/>
                <a:gd name="T45" fmla="*/ 494 h 494"/>
                <a:gd name="T46" fmla="*/ 530 w 570"/>
                <a:gd name="T47" fmla="*/ 479 h 494"/>
                <a:gd name="T48" fmla="*/ 528 w 570"/>
                <a:gd name="T49" fmla="*/ 466 h 494"/>
                <a:gd name="T50" fmla="*/ 532 w 570"/>
                <a:gd name="T51" fmla="*/ 451 h 494"/>
                <a:gd name="T52" fmla="*/ 538 w 570"/>
                <a:gd name="T53" fmla="*/ 441 h 494"/>
                <a:gd name="T54" fmla="*/ 540 w 570"/>
                <a:gd name="T55" fmla="*/ 426 h 494"/>
                <a:gd name="T56" fmla="*/ 541 w 570"/>
                <a:gd name="T57" fmla="*/ 440 h 494"/>
                <a:gd name="T58" fmla="*/ 549 w 570"/>
                <a:gd name="T59" fmla="*/ 424 h 494"/>
                <a:gd name="T60" fmla="*/ 564 w 570"/>
                <a:gd name="T61" fmla="*/ 424 h 494"/>
                <a:gd name="T62" fmla="*/ 564 w 570"/>
                <a:gd name="T63" fmla="*/ 408 h 494"/>
                <a:gd name="T64" fmla="*/ 568 w 570"/>
                <a:gd name="T65" fmla="*/ 393 h 494"/>
                <a:gd name="T66" fmla="*/ 568 w 570"/>
                <a:gd name="T67" fmla="*/ 379 h 494"/>
                <a:gd name="T68" fmla="*/ 553 w 570"/>
                <a:gd name="T69" fmla="*/ 377 h 494"/>
                <a:gd name="T70" fmla="*/ 532 w 570"/>
                <a:gd name="T71" fmla="*/ 349 h 494"/>
                <a:gd name="T72" fmla="*/ 540 w 570"/>
                <a:gd name="T73" fmla="*/ 334 h 494"/>
                <a:gd name="T74" fmla="*/ 530 w 570"/>
                <a:gd name="T75" fmla="*/ 306 h 494"/>
                <a:gd name="T76" fmla="*/ 515 w 570"/>
                <a:gd name="T77" fmla="*/ 299 h 494"/>
                <a:gd name="T78" fmla="*/ 500 w 570"/>
                <a:gd name="T79" fmla="*/ 285 h 494"/>
                <a:gd name="T80" fmla="*/ 491 w 570"/>
                <a:gd name="T81" fmla="*/ 280 h 494"/>
                <a:gd name="T82" fmla="*/ 466 w 570"/>
                <a:gd name="T83" fmla="*/ 265 h 494"/>
                <a:gd name="T84" fmla="*/ 453 w 570"/>
                <a:gd name="T85" fmla="*/ 246 h 494"/>
                <a:gd name="T86" fmla="*/ 457 w 570"/>
                <a:gd name="T87" fmla="*/ 231 h 494"/>
                <a:gd name="T88" fmla="*/ 466 w 570"/>
                <a:gd name="T89" fmla="*/ 208 h 494"/>
                <a:gd name="T90" fmla="*/ 470 w 570"/>
                <a:gd name="T91" fmla="*/ 188 h 494"/>
                <a:gd name="T92" fmla="*/ 457 w 570"/>
                <a:gd name="T93" fmla="*/ 176 h 494"/>
                <a:gd name="T94" fmla="*/ 442 w 570"/>
                <a:gd name="T95" fmla="*/ 173 h 494"/>
                <a:gd name="T96" fmla="*/ 436 w 570"/>
                <a:gd name="T97" fmla="*/ 180 h 494"/>
                <a:gd name="T98" fmla="*/ 423 w 570"/>
                <a:gd name="T99" fmla="*/ 176 h 494"/>
                <a:gd name="T100" fmla="*/ 412 w 570"/>
                <a:gd name="T101" fmla="*/ 139 h 494"/>
                <a:gd name="T102" fmla="*/ 387 w 570"/>
                <a:gd name="T103" fmla="*/ 124 h 494"/>
                <a:gd name="T104" fmla="*/ 378 w 570"/>
                <a:gd name="T105" fmla="*/ 112 h 494"/>
                <a:gd name="T106" fmla="*/ 361 w 570"/>
                <a:gd name="T107" fmla="*/ 97 h 494"/>
                <a:gd name="T108" fmla="*/ 355 w 570"/>
                <a:gd name="T109" fmla="*/ 84 h 494"/>
                <a:gd name="T110" fmla="*/ 350 w 570"/>
                <a:gd name="T111" fmla="*/ 67 h 494"/>
                <a:gd name="T112" fmla="*/ 346 w 570"/>
                <a:gd name="T113" fmla="*/ 39 h 494"/>
                <a:gd name="T114" fmla="*/ 352 w 570"/>
                <a:gd name="T115" fmla="*/ 26 h 494"/>
                <a:gd name="T116" fmla="*/ 342 w 570"/>
                <a:gd name="T117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494">
                  <a:moveTo>
                    <a:pt x="342" y="17"/>
                  </a:moveTo>
                  <a:lnTo>
                    <a:pt x="329" y="7"/>
                  </a:lnTo>
                  <a:lnTo>
                    <a:pt x="325" y="0"/>
                  </a:lnTo>
                  <a:lnTo>
                    <a:pt x="273" y="5"/>
                  </a:lnTo>
                  <a:lnTo>
                    <a:pt x="147" y="13"/>
                  </a:lnTo>
                  <a:lnTo>
                    <a:pt x="9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11" y="41"/>
                  </a:lnTo>
                  <a:lnTo>
                    <a:pt x="17" y="49"/>
                  </a:lnTo>
                  <a:lnTo>
                    <a:pt x="23" y="52"/>
                  </a:lnTo>
                  <a:lnTo>
                    <a:pt x="25" y="60"/>
                  </a:lnTo>
                  <a:lnTo>
                    <a:pt x="30" y="65"/>
                  </a:lnTo>
                  <a:lnTo>
                    <a:pt x="30" y="73"/>
                  </a:lnTo>
                  <a:lnTo>
                    <a:pt x="38" y="79"/>
                  </a:lnTo>
                  <a:lnTo>
                    <a:pt x="56" y="94"/>
                  </a:lnTo>
                  <a:lnTo>
                    <a:pt x="64" y="88"/>
                  </a:lnTo>
                  <a:lnTo>
                    <a:pt x="68" y="90"/>
                  </a:lnTo>
                  <a:lnTo>
                    <a:pt x="73" y="97"/>
                  </a:lnTo>
                  <a:lnTo>
                    <a:pt x="75" y="105"/>
                  </a:lnTo>
                  <a:lnTo>
                    <a:pt x="73" y="107"/>
                  </a:lnTo>
                  <a:lnTo>
                    <a:pt x="66" y="107"/>
                  </a:lnTo>
                  <a:lnTo>
                    <a:pt x="64" y="112"/>
                  </a:lnTo>
                  <a:lnTo>
                    <a:pt x="56" y="124"/>
                  </a:lnTo>
                  <a:lnTo>
                    <a:pt x="58" y="131"/>
                  </a:lnTo>
                  <a:lnTo>
                    <a:pt x="66" y="141"/>
                  </a:lnTo>
                  <a:lnTo>
                    <a:pt x="73" y="144"/>
                  </a:lnTo>
                  <a:lnTo>
                    <a:pt x="73" y="152"/>
                  </a:lnTo>
                  <a:lnTo>
                    <a:pt x="83" y="165"/>
                  </a:lnTo>
                  <a:lnTo>
                    <a:pt x="90" y="167"/>
                  </a:lnTo>
                  <a:lnTo>
                    <a:pt x="98" y="173"/>
                  </a:lnTo>
                  <a:lnTo>
                    <a:pt x="102" y="402"/>
                  </a:lnTo>
                  <a:lnTo>
                    <a:pt x="103" y="456"/>
                  </a:lnTo>
                  <a:lnTo>
                    <a:pt x="188" y="455"/>
                  </a:lnTo>
                  <a:lnTo>
                    <a:pt x="325" y="449"/>
                  </a:lnTo>
                  <a:lnTo>
                    <a:pt x="479" y="438"/>
                  </a:lnTo>
                  <a:lnTo>
                    <a:pt x="487" y="443"/>
                  </a:lnTo>
                  <a:lnTo>
                    <a:pt x="493" y="449"/>
                  </a:lnTo>
                  <a:lnTo>
                    <a:pt x="494" y="456"/>
                  </a:lnTo>
                  <a:lnTo>
                    <a:pt x="494" y="462"/>
                  </a:lnTo>
                  <a:lnTo>
                    <a:pt x="489" y="470"/>
                  </a:lnTo>
                  <a:lnTo>
                    <a:pt x="481" y="473"/>
                  </a:lnTo>
                  <a:lnTo>
                    <a:pt x="476" y="481"/>
                  </a:lnTo>
                  <a:lnTo>
                    <a:pt x="472" y="488"/>
                  </a:lnTo>
                  <a:lnTo>
                    <a:pt x="476" y="494"/>
                  </a:lnTo>
                  <a:lnTo>
                    <a:pt x="526" y="490"/>
                  </a:lnTo>
                  <a:lnTo>
                    <a:pt x="530" y="479"/>
                  </a:lnTo>
                  <a:lnTo>
                    <a:pt x="534" y="471"/>
                  </a:lnTo>
                  <a:lnTo>
                    <a:pt x="528" y="466"/>
                  </a:lnTo>
                  <a:lnTo>
                    <a:pt x="536" y="458"/>
                  </a:lnTo>
                  <a:lnTo>
                    <a:pt x="532" y="451"/>
                  </a:lnTo>
                  <a:lnTo>
                    <a:pt x="540" y="449"/>
                  </a:lnTo>
                  <a:lnTo>
                    <a:pt x="538" y="441"/>
                  </a:lnTo>
                  <a:lnTo>
                    <a:pt x="536" y="434"/>
                  </a:lnTo>
                  <a:lnTo>
                    <a:pt x="540" y="426"/>
                  </a:lnTo>
                  <a:lnTo>
                    <a:pt x="541" y="434"/>
                  </a:lnTo>
                  <a:lnTo>
                    <a:pt x="541" y="440"/>
                  </a:lnTo>
                  <a:lnTo>
                    <a:pt x="547" y="434"/>
                  </a:lnTo>
                  <a:lnTo>
                    <a:pt x="549" y="424"/>
                  </a:lnTo>
                  <a:lnTo>
                    <a:pt x="557" y="423"/>
                  </a:lnTo>
                  <a:lnTo>
                    <a:pt x="564" y="424"/>
                  </a:lnTo>
                  <a:lnTo>
                    <a:pt x="568" y="415"/>
                  </a:lnTo>
                  <a:lnTo>
                    <a:pt x="564" y="408"/>
                  </a:lnTo>
                  <a:lnTo>
                    <a:pt x="570" y="402"/>
                  </a:lnTo>
                  <a:lnTo>
                    <a:pt x="568" y="393"/>
                  </a:lnTo>
                  <a:lnTo>
                    <a:pt x="570" y="385"/>
                  </a:lnTo>
                  <a:lnTo>
                    <a:pt x="568" y="379"/>
                  </a:lnTo>
                  <a:lnTo>
                    <a:pt x="558" y="374"/>
                  </a:lnTo>
                  <a:lnTo>
                    <a:pt x="553" y="377"/>
                  </a:lnTo>
                  <a:lnTo>
                    <a:pt x="541" y="364"/>
                  </a:lnTo>
                  <a:lnTo>
                    <a:pt x="532" y="349"/>
                  </a:lnTo>
                  <a:lnTo>
                    <a:pt x="538" y="342"/>
                  </a:lnTo>
                  <a:lnTo>
                    <a:pt x="540" y="334"/>
                  </a:lnTo>
                  <a:lnTo>
                    <a:pt x="530" y="321"/>
                  </a:lnTo>
                  <a:lnTo>
                    <a:pt x="530" y="306"/>
                  </a:lnTo>
                  <a:lnTo>
                    <a:pt x="523" y="304"/>
                  </a:lnTo>
                  <a:lnTo>
                    <a:pt x="515" y="299"/>
                  </a:lnTo>
                  <a:lnTo>
                    <a:pt x="511" y="293"/>
                  </a:lnTo>
                  <a:lnTo>
                    <a:pt x="500" y="285"/>
                  </a:lnTo>
                  <a:lnTo>
                    <a:pt x="493" y="287"/>
                  </a:lnTo>
                  <a:lnTo>
                    <a:pt x="491" y="280"/>
                  </a:lnTo>
                  <a:lnTo>
                    <a:pt x="487" y="280"/>
                  </a:lnTo>
                  <a:lnTo>
                    <a:pt x="466" y="265"/>
                  </a:lnTo>
                  <a:lnTo>
                    <a:pt x="453" y="252"/>
                  </a:lnTo>
                  <a:lnTo>
                    <a:pt x="453" y="246"/>
                  </a:lnTo>
                  <a:lnTo>
                    <a:pt x="453" y="238"/>
                  </a:lnTo>
                  <a:lnTo>
                    <a:pt x="457" y="231"/>
                  </a:lnTo>
                  <a:lnTo>
                    <a:pt x="461" y="220"/>
                  </a:lnTo>
                  <a:lnTo>
                    <a:pt x="466" y="208"/>
                  </a:lnTo>
                  <a:lnTo>
                    <a:pt x="464" y="197"/>
                  </a:lnTo>
                  <a:lnTo>
                    <a:pt x="470" y="188"/>
                  </a:lnTo>
                  <a:lnTo>
                    <a:pt x="470" y="186"/>
                  </a:lnTo>
                  <a:lnTo>
                    <a:pt x="457" y="176"/>
                  </a:lnTo>
                  <a:lnTo>
                    <a:pt x="449" y="176"/>
                  </a:lnTo>
                  <a:lnTo>
                    <a:pt x="442" y="173"/>
                  </a:lnTo>
                  <a:lnTo>
                    <a:pt x="440" y="174"/>
                  </a:lnTo>
                  <a:lnTo>
                    <a:pt x="436" y="180"/>
                  </a:lnTo>
                  <a:lnTo>
                    <a:pt x="429" y="182"/>
                  </a:lnTo>
                  <a:lnTo>
                    <a:pt x="423" y="176"/>
                  </a:lnTo>
                  <a:lnTo>
                    <a:pt x="416" y="146"/>
                  </a:lnTo>
                  <a:lnTo>
                    <a:pt x="412" y="139"/>
                  </a:lnTo>
                  <a:lnTo>
                    <a:pt x="404" y="133"/>
                  </a:lnTo>
                  <a:lnTo>
                    <a:pt x="387" y="124"/>
                  </a:lnTo>
                  <a:lnTo>
                    <a:pt x="385" y="116"/>
                  </a:lnTo>
                  <a:lnTo>
                    <a:pt x="378" y="112"/>
                  </a:lnTo>
                  <a:lnTo>
                    <a:pt x="370" y="105"/>
                  </a:lnTo>
                  <a:lnTo>
                    <a:pt x="361" y="97"/>
                  </a:lnTo>
                  <a:lnTo>
                    <a:pt x="359" y="92"/>
                  </a:lnTo>
                  <a:lnTo>
                    <a:pt x="355" y="84"/>
                  </a:lnTo>
                  <a:lnTo>
                    <a:pt x="352" y="69"/>
                  </a:lnTo>
                  <a:lnTo>
                    <a:pt x="350" y="67"/>
                  </a:lnTo>
                  <a:lnTo>
                    <a:pt x="346" y="52"/>
                  </a:lnTo>
                  <a:lnTo>
                    <a:pt x="346" y="39"/>
                  </a:lnTo>
                  <a:lnTo>
                    <a:pt x="348" y="32"/>
                  </a:lnTo>
                  <a:lnTo>
                    <a:pt x="352" y="26"/>
                  </a:lnTo>
                  <a:lnTo>
                    <a:pt x="348" y="24"/>
                  </a:lnTo>
                  <a:lnTo>
                    <a:pt x="342" y="17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6" name="Freeform 72"/>
            <p:cNvSpPr>
              <a:spLocks/>
            </p:cNvSpPr>
            <p:nvPr/>
          </p:nvSpPr>
          <p:spPr bwMode="auto">
            <a:xfrm>
              <a:off x="5465717" y="1541801"/>
              <a:ext cx="15576" cy="10603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7" name="Freeform 73"/>
            <p:cNvSpPr>
              <a:spLocks/>
            </p:cNvSpPr>
            <p:nvPr/>
          </p:nvSpPr>
          <p:spPr bwMode="auto">
            <a:xfrm>
              <a:off x="5465717" y="1541801"/>
              <a:ext cx="15576" cy="10603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8" name="Freeform 74"/>
            <p:cNvSpPr>
              <a:spLocks/>
            </p:cNvSpPr>
            <p:nvPr/>
          </p:nvSpPr>
          <p:spPr bwMode="auto">
            <a:xfrm>
              <a:off x="5489082" y="1522362"/>
              <a:ext cx="5841" cy="14137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9" name="Freeform 75"/>
            <p:cNvSpPr>
              <a:spLocks/>
            </p:cNvSpPr>
            <p:nvPr/>
          </p:nvSpPr>
          <p:spPr bwMode="auto">
            <a:xfrm>
              <a:off x="5489082" y="1522362"/>
              <a:ext cx="5841" cy="14137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" name="Freeform 76"/>
            <p:cNvSpPr>
              <a:spLocks/>
            </p:cNvSpPr>
            <p:nvPr/>
          </p:nvSpPr>
          <p:spPr bwMode="auto">
            <a:xfrm>
              <a:off x="5656516" y="1292616"/>
              <a:ext cx="95400" cy="74226"/>
            </a:xfrm>
            <a:custGeom>
              <a:avLst/>
              <a:gdLst>
                <a:gd name="T0" fmla="*/ 10 w 49"/>
                <a:gd name="T1" fmla="*/ 38 h 42"/>
                <a:gd name="T2" fmla="*/ 15 w 49"/>
                <a:gd name="T3" fmla="*/ 32 h 42"/>
                <a:gd name="T4" fmla="*/ 19 w 49"/>
                <a:gd name="T5" fmla="*/ 27 h 42"/>
                <a:gd name="T6" fmla="*/ 34 w 49"/>
                <a:gd name="T7" fmla="*/ 21 h 42"/>
                <a:gd name="T8" fmla="*/ 40 w 49"/>
                <a:gd name="T9" fmla="*/ 15 h 42"/>
                <a:gd name="T10" fmla="*/ 43 w 49"/>
                <a:gd name="T11" fmla="*/ 8 h 42"/>
                <a:gd name="T12" fmla="*/ 49 w 49"/>
                <a:gd name="T13" fmla="*/ 2 h 42"/>
                <a:gd name="T14" fmla="*/ 47 w 49"/>
                <a:gd name="T15" fmla="*/ 0 h 42"/>
                <a:gd name="T16" fmla="*/ 40 w 49"/>
                <a:gd name="T17" fmla="*/ 4 h 42"/>
                <a:gd name="T18" fmla="*/ 28 w 49"/>
                <a:gd name="T19" fmla="*/ 14 h 42"/>
                <a:gd name="T20" fmla="*/ 13 w 49"/>
                <a:gd name="T21" fmla="*/ 21 h 42"/>
                <a:gd name="T22" fmla="*/ 0 w 49"/>
                <a:gd name="T23" fmla="*/ 31 h 42"/>
                <a:gd name="T24" fmla="*/ 0 w 49"/>
                <a:gd name="T25" fmla="*/ 34 h 42"/>
                <a:gd name="T26" fmla="*/ 2 w 49"/>
                <a:gd name="T27" fmla="*/ 42 h 42"/>
                <a:gd name="T28" fmla="*/ 10 w 49"/>
                <a:gd name="T2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10" y="38"/>
                  </a:moveTo>
                  <a:lnTo>
                    <a:pt x="15" y="32"/>
                  </a:lnTo>
                  <a:lnTo>
                    <a:pt x="19" y="27"/>
                  </a:lnTo>
                  <a:lnTo>
                    <a:pt x="34" y="21"/>
                  </a:lnTo>
                  <a:lnTo>
                    <a:pt x="40" y="15"/>
                  </a:lnTo>
                  <a:lnTo>
                    <a:pt x="43" y="8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0" y="4"/>
                  </a:lnTo>
                  <a:lnTo>
                    <a:pt x="28" y="14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1" name="Freeform 78"/>
            <p:cNvSpPr>
              <a:spLocks/>
            </p:cNvSpPr>
            <p:nvPr/>
          </p:nvSpPr>
          <p:spPr bwMode="auto">
            <a:xfrm>
              <a:off x="5751916" y="1416325"/>
              <a:ext cx="120710" cy="97199"/>
            </a:xfrm>
            <a:custGeom>
              <a:avLst/>
              <a:gdLst>
                <a:gd name="T0" fmla="*/ 2 w 62"/>
                <a:gd name="T1" fmla="*/ 41 h 55"/>
                <a:gd name="T2" fmla="*/ 15 w 62"/>
                <a:gd name="T3" fmla="*/ 41 h 55"/>
                <a:gd name="T4" fmla="*/ 15 w 62"/>
                <a:gd name="T5" fmla="*/ 34 h 55"/>
                <a:gd name="T6" fmla="*/ 15 w 62"/>
                <a:gd name="T7" fmla="*/ 41 h 55"/>
                <a:gd name="T8" fmla="*/ 9 w 62"/>
                <a:gd name="T9" fmla="*/ 49 h 55"/>
                <a:gd name="T10" fmla="*/ 17 w 62"/>
                <a:gd name="T11" fmla="*/ 55 h 55"/>
                <a:gd name="T12" fmla="*/ 26 w 62"/>
                <a:gd name="T13" fmla="*/ 36 h 55"/>
                <a:gd name="T14" fmla="*/ 38 w 62"/>
                <a:gd name="T15" fmla="*/ 23 h 55"/>
                <a:gd name="T16" fmla="*/ 45 w 62"/>
                <a:gd name="T17" fmla="*/ 17 h 55"/>
                <a:gd name="T18" fmla="*/ 47 w 62"/>
                <a:gd name="T19" fmla="*/ 9 h 55"/>
                <a:gd name="T20" fmla="*/ 56 w 62"/>
                <a:gd name="T21" fmla="*/ 9 h 55"/>
                <a:gd name="T22" fmla="*/ 62 w 62"/>
                <a:gd name="T23" fmla="*/ 4 h 55"/>
                <a:gd name="T24" fmla="*/ 56 w 62"/>
                <a:gd name="T25" fmla="*/ 0 h 55"/>
                <a:gd name="T26" fmla="*/ 41 w 62"/>
                <a:gd name="T27" fmla="*/ 0 h 55"/>
                <a:gd name="T28" fmla="*/ 26 w 62"/>
                <a:gd name="T29" fmla="*/ 6 h 55"/>
                <a:gd name="T30" fmla="*/ 13 w 62"/>
                <a:gd name="T31" fmla="*/ 13 h 55"/>
                <a:gd name="T32" fmla="*/ 4 w 62"/>
                <a:gd name="T33" fmla="*/ 28 h 55"/>
                <a:gd name="T34" fmla="*/ 0 w 62"/>
                <a:gd name="T35" fmla="*/ 34 h 55"/>
                <a:gd name="T36" fmla="*/ 2 w 62"/>
                <a:gd name="T3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55">
                  <a:moveTo>
                    <a:pt x="2" y="41"/>
                  </a:moveTo>
                  <a:lnTo>
                    <a:pt x="15" y="41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6" y="36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7" y="9"/>
                  </a:lnTo>
                  <a:lnTo>
                    <a:pt x="56" y="9"/>
                  </a:lnTo>
                  <a:lnTo>
                    <a:pt x="62" y="4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6" y="6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34"/>
                  </a:lnTo>
                  <a:lnTo>
                    <a:pt x="2" y="41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2" name="Freeform 80"/>
            <p:cNvSpPr>
              <a:spLocks/>
            </p:cNvSpPr>
            <p:nvPr/>
          </p:nvSpPr>
          <p:spPr bwMode="auto">
            <a:xfrm>
              <a:off x="5152263" y="1541801"/>
              <a:ext cx="829389" cy="844753"/>
            </a:xfrm>
            <a:custGeom>
              <a:avLst/>
              <a:gdLst>
                <a:gd name="T0" fmla="*/ 41 w 426"/>
                <a:gd name="T1" fmla="*/ 40 h 478"/>
                <a:gd name="T2" fmla="*/ 37 w 426"/>
                <a:gd name="T3" fmla="*/ 109 h 478"/>
                <a:gd name="T4" fmla="*/ 9 w 426"/>
                <a:gd name="T5" fmla="*/ 132 h 478"/>
                <a:gd name="T6" fmla="*/ 0 w 426"/>
                <a:gd name="T7" fmla="*/ 153 h 478"/>
                <a:gd name="T8" fmla="*/ 19 w 426"/>
                <a:gd name="T9" fmla="*/ 173 h 478"/>
                <a:gd name="T10" fmla="*/ 9 w 426"/>
                <a:gd name="T11" fmla="*/ 213 h 478"/>
                <a:gd name="T12" fmla="*/ 9 w 426"/>
                <a:gd name="T13" fmla="*/ 247 h 478"/>
                <a:gd name="T14" fmla="*/ 35 w 426"/>
                <a:gd name="T15" fmla="*/ 264 h 478"/>
                <a:gd name="T16" fmla="*/ 58 w 426"/>
                <a:gd name="T17" fmla="*/ 277 h 478"/>
                <a:gd name="T18" fmla="*/ 86 w 426"/>
                <a:gd name="T19" fmla="*/ 301 h 478"/>
                <a:gd name="T20" fmla="*/ 114 w 426"/>
                <a:gd name="T21" fmla="*/ 320 h 478"/>
                <a:gd name="T22" fmla="*/ 133 w 426"/>
                <a:gd name="T23" fmla="*/ 339 h 478"/>
                <a:gd name="T24" fmla="*/ 137 w 426"/>
                <a:gd name="T25" fmla="*/ 367 h 478"/>
                <a:gd name="T26" fmla="*/ 141 w 426"/>
                <a:gd name="T27" fmla="*/ 382 h 478"/>
                <a:gd name="T28" fmla="*/ 152 w 426"/>
                <a:gd name="T29" fmla="*/ 399 h 478"/>
                <a:gd name="T30" fmla="*/ 150 w 426"/>
                <a:gd name="T31" fmla="*/ 435 h 478"/>
                <a:gd name="T32" fmla="*/ 160 w 426"/>
                <a:gd name="T33" fmla="*/ 457 h 478"/>
                <a:gd name="T34" fmla="*/ 191 w 426"/>
                <a:gd name="T35" fmla="*/ 478 h 478"/>
                <a:gd name="T36" fmla="*/ 415 w 426"/>
                <a:gd name="T37" fmla="*/ 463 h 478"/>
                <a:gd name="T38" fmla="*/ 415 w 426"/>
                <a:gd name="T39" fmla="*/ 435 h 478"/>
                <a:gd name="T40" fmla="*/ 408 w 426"/>
                <a:gd name="T41" fmla="*/ 414 h 478"/>
                <a:gd name="T42" fmla="*/ 400 w 426"/>
                <a:gd name="T43" fmla="*/ 384 h 478"/>
                <a:gd name="T44" fmla="*/ 404 w 426"/>
                <a:gd name="T45" fmla="*/ 350 h 478"/>
                <a:gd name="T46" fmla="*/ 410 w 426"/>
                <a:gd name="T47" fmla="*/ 329 h 478"/>
                <a:gd name="T48" fmla="*/ 410 w 426"/>
                <a:gd name="T49" fmla="*/ 294 h 478"/>
                <a:gd name="T50" fmla="*/ 421 w 426"/>
                <a:gd name="T51" fmla="*/ 277 h 478"/>
                <a:gd name="T52" fmla="*/ 419 w 426"/>
                <a:gd name="T53" fmla="*/ 243 h 478"/>
                <a:gd name="T54" fmla="*/ 425 w 426"/>
                <a:gd name="T55" fmla="*/ 209 h 478"/>
                <a:gd name="T56" fmla="*/ 404 w 426"/>
                <a:gd name="T57" fmla="*/ 211 h 478"/>
                <a:gd name="T58" fmla="*/ 395 w 426"/>
                <a:gd name="T59" fmla="*/ 232 h 478"/>
                <a:gd name="T60" fmla="*/ 378 w 426"/>
                <a:gd name="T61" fmla="*/ 243 h 478"/>
                <a:gd name="T62" fmla="*/ 383 w 426"/>
                <a:gd name="T63" fmla="*/ 213 h 478"/>
                <a:gd name="T64" fmla="*/ 395 w 426"/>
                <a:gd name="T65" fmla="*/ 196 h 478"/>
                <a:gd name="T66" fmla="*/ 404 w 426"/>
                <a:gd name="T67" fmla="*/ 181 h 478"/>
                <a:gd name="T68" fmla="*/ 393 w 426"/>
                <a:gd name="T69" fmla="*/ 173 h 478"/>
                <a:gd name="T70" fmla="*/ 389 w 426"/>
                <a:gd name="T71" fmla="*/ 153 h 478"/>
                <a:gd name="T72" fmla="*/ 383 w 426"/>
                <a:gd name="T73" fmla="*/ 143 h 478"/>
                <a:gd name="T74" fmla="*/ 383 w 426"/>
                <a:gd name="T75" fmla="*/ 121 h 478"/>
                <a:gd name="T76" fmla="*/ 359 w 426"/>
                <a:gd name="T77" fmla="*/ 109 h 478"/>
                <a:gd name="T78" fmla="*/ 332 w 426"/>
                <a:gd name="T79" fmla="*/ 91 h 478"/>
                <a:gd name="T80" fmla="*/ 304 w 426"/>
                <a:gd name="T81" fmla="*/ 89 h 478"/>
                <a:gd name="T82" fmla="*/ 205 w 426"/>
                <a:gd name="T83" fmla="*/ 64 h 478"/>
                <a:gd name="T84" fmla="*/ 184 w 426"/>
                <a:gd name="T85" fmla="*/ 44 h 478"/>
                <a:gd name="T86" fmla="*/ 161 w 426"/>
                <a:gd name="T87" fmla="*/ 36 h 478"/>
                <a:gd name="T88" fmla="*/ 141 w 426"/>
                <a:gd name="T89" fmla="*/ 38 h 478"/>
                <a:gd name="T90" fmla="*/ 144 w 426"/>
                <a:gd name="T91" fmla="*/ 21 h 478"/>
                <a:gd name="T92" fmla="*/ 144 w 426"/>
                <a:gd name="T93" fmla="*/ 0 h 478"/>
                <a:gd name="T94" fmla="*/ 122 w 426"/>
                <a:gd name="T95" fmla="*/ 14 h 478"/>
                <a:gd name="T96" fmla="*/ 73 w 426"/>
                <a:gd name="T97" fmla="*/ 34 h 478"/>
                <a:gd name="T98" fmla="*/ 52 w 426"/>
                <a:gd name="T99" fmla="*/ 2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478">
                  <a:moveTo>
                    <a:pt x="49" y="32"/>
                  </a:moveTo>
                  <a:lnTo>
                    <a:pt x="47" y="40"/>
                  </a:lnTo>
                  <a:lnTo>
                    <a:pt x="41" y="40"/>
                  </a:lnTo>
                  <a:lnTo>
                    <a:pt x="43" y="94"/>
                  </a:lnTo>
                  <a:lnTo>
                    <a:pt x="41" y="102"/>
                  </a:lnTo>
                  <a:lnTo>
                    <a:pt x="37" y="109"/>
                  </a:lnTo>
                  <a:lnTo>
                    <a:pt x="24" y="115"/>
                  </a:lnTo>
                  <a:lnTo>
                    <a:pt x="11" y="125"/>
                  </a:lnTo>
                  <a:lnTo>
                    <a:pt x="9" y="132"/>
                  </a:lnTo>
                  <a:lnTo>
                    <a:pt x="5" y="140"/>
                  </a:lnTo>
                  <a:lnTo>
                    <a:pt x="0" y="145"/>
                  </a:lnTo>
                  <a:lnTo>
                    <a:pt x="0" y="153"/>
                  </a:lnTo>
                  <a:lnTo>
                    <a:pt x="5" y="160"/>
                  </a:lnTo>
                  <a:lnTo>
                    <a:pt x="11" y="160"/>
                  </a:lnTo>
                  <a:lnTo>
                    <a:pt x="19" y="173"/>
                  </a:lnTo>
                  <a:lnTo>
                    <a:pt x="11" y="192"/>
                  </a:lnTo>
                  <a:lnTo>
                    <a:pt x="13" y="205"/>
                  </a:lnTo>
                  <a:lnTo>
                    <a:pt x="9" y="213"/>
                  </a:lnTo>
                  <a:lnTo>
                    <a:pt x="13" y="228"/>
                  </a:lnTo>
                  <a:lnTo>
                    <a:pt x="13" y="239"/>
                  </a:lnTo>
                  <a:lnTo>
                    <a:pt x="9" y="247"/>
                  </a:lnTo>
                  <a:lnTo>
                    <a:pt x="20" y="254"/>
                  </a:lnTo>
                  <a:lnTo>
                    <a:pt x="28" y="262"/>
                  </a:lnTo>
                  <a:lnTo>
                    <a:pt x="35" y="264"/>
                  </a:lnTo>
                  <a:lnTo>
                    <a:pt x="47" y="266"/>
                  </a:lnTo>
                  <a:lnTo>
                    <a:pt x="52" y="273"/>
                  </a:lnTo>
                  <a:lnTo>
                    <a:pt x="58" y="277"/>
                  </a:lnTo>
                  <a:lnTo>
                    <a:pt x="67" y="281"/>
                  </a:lnTo>
                  <a:lnTo>
                    <a:pt x="77" y="288"/>
                  </a:lnTo>
                  <a:lnTo>
                    <a:pt x="86" y="301"/>
                  </a:lnTo>
                  <a:lnTo>
                    <a:pt x="99" y="314"/>
                  </a:lnTo>
                  <a:lnTo>
                    <a:pt x="107" y="318"/>
                  </a:lnTo>
                  <a:lnTo>
                    <a:pt x="114" y="320"/>
                  </a:lnTo>
                  <a:lnTo>
                    <a:pt x="120" y="324"/>
                  </a:lnTo>
                  <a:lnTo>
                    <a:pt x="128" y="331"/>
                  </a:lnTo>
                  <a:lnTo>
                    <a:pt x="133" y="339"/>
                  </a:lnTo>
                  <a:lnTo>
                    <a:pt x="135" y="358"/>
                  </a:lnTo>
                  <a:lnTo>
                    <a:pt x="137" y="365"/>
                  </a:lnTo>
                  <a:lnTo>
                    <a:pt x="137" y="367"/>
                  </a:lnTo>
                  <a:lnTo>
                    <a:pt x="139" y="375"/>
                  </a:lnTo>
                  <a:lnTo>
                    <a:pt x="139" y="380"/>
                  </a:lnTo>
                  <a:lnTo>
                    <a:pt x="141" y="382"/>
                  </a:lnTo>
                  <a:lnTo>
                    <a:pt x="144" y="390"/>
                  </a:lnTo>
                  <a:lnTo>
                    <a:pt x="148" y="391"/>
                  </a:lnTo>
                  <a:lnTo>
                    <a:pt x="152" y="399"/>
                  </a:lnTo>
                  <a:lnTo>
                    <a:pt x="146" y="412"/>
                  </a:lnTo>
                  <a:lnTo>
                    <a:pt x="148" y="423"/>
                  </a:lnTo>
                  <a:lnTo>
                    <a:pt x="150" y="435"/>
                  </a:lnTo>
                  <a:lnTo>
                    <a:pt x="154" y="442"/>
                  </a:lnTo>
                  <a:lnTo>
                    <a:pt x="156" y="450"/>
                  </a:lnTo>
                  <a:lnTo>
                    <a:pt x="160" y="457"/>
                  </a:lnTo>
                  <a:lnTo>
                    <a:pt x="167" y="461"/>
                  </a:lnTo>
                  <a:lnTo>
                    <a:pt x="186" y="465"/>
                  </a:lnTo>
                  <a:lnTo>
                    <a:pt x="191" y="478"/>
                  </a:lnTo>
                  <a:lnTo>
                    <a:pt x="317" y="470"/>
                  </a:lnTo>
                  <a:lnTo>
                    <a:pt x="411" y="463"/>
                  </a:lnTo>
                  <a:lnTo>
                    <a:pt x="415" y="463"/>
                  </a:lnTo>
                  <a:lnTo>
                    <a:pt x="413" y="448"/>
                  </a:lnTo>
                  <a:lnTo>
                    <a:pt x="415" y="440"/>
                  </a:lnTo>
                  <a:lnTo>
                    <a:pt x="415" y="435"/>
                  </a:lnTo>
                  <a:lnTo>
                    <a:pt x="413" y="427"/>
                  </a:lnTo>
                  <a:lnTo>
                    <a:pt x="408" y="420"/>
                  </a:lnTo>
                  <a:lnTo>
                    <a:pt x="408" y="414"/>
                  </a:lnTo>
                  <a:lnTo>
                    <a:pt x="402" y="407"/>
                  </a:lnTo>
                  <a:lnTo>
                    <a:pt x="404" y="401"/>
                  </a:lnTo>
                  <a:lnTo>
                    <a:pt x="400" y="384"/>
                  </a:lnTo>
                  <a:lnTo>
                    <a:pt x="400" y="371"/>
                  </a:lnTo>
                  <a:lnTo>
                    <a:pt x="406" y="358"/>
                  </a:lnTo>
                  <a:lnTo>
                    <a:pt x="404" y="350"/>
                  </a:lnTo>
                  <a:lnTo>
                    <a:pt x="406" y="343"/>
                  </a:lnTo>
                  <a:lnTo>
                    <a:pt x="410" y="335"/>
                  </a:lnTo>
                  <a:lnTo>
                    <a:pt x="410" y="329"/>
                  </a:lnTo>
                  <a:lnTo>
                    <a:pt x="406" y="314"/>
                  </a:lnTo>
                  <a:lnTo>
                    <a:pt x="406" y="307"/>
                  </a:lnTo>
                  <a:lnTo>
                    <a:pt x="410" y="294"/>
                  </a:lnTo>
                  <a:lnTo>
                    <a:pt x="413" y="286"/>
                  </a:lnTo>
                  <a:lnTo>
                    <a:pt x="419" y="281"/>
                  </a:lnTo>
                  <a:lnTo>
                    <a:pt x="421" y="277"/>
                  </a:lnTo>
                  <a:lnTo>
                    <a:pt x="415" y="264"/>
                  </a:lnTo>
                  <a:lnTo>
                    <a:pt x="417" y="256"/>
                  </a:lnTo>
                  <a:lnTo>
                    <a:pt x="419" y="243"/>
                  </a:lnTo>
                  <a:lnTo>
                    <a:pt x="426" y="222"/>
                  </a:lnTo>
                  <a:lnTo>
                    <a:pt x="426" y="217"/>
                  </a:lnTo>
                  <a:lnTo>
                    <a:pt x="425" y="209"/>
                  </a:lnTo>
                  <a:lnTo>
                    <a:pt x="417" y="203"/>
                  </a:lnTo>
                  <a:lnTo>
                    <a:pt x="411" y="207"/>
                  </a:lnTo>
                  <a:lnTo>
                    <a:pt x="404" y="211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5" y="232"/>
                  </a:lnTo>
                  <a:lnTo>
                    <a:pt x="387" y="237"/>
                  </a:lnTo>
                  <a:lnTo>
                    <a:pt x="383" y="243"/>
                  </a:lnTo>
                  <a:lnTo>
                    <a:pt x="378" y="243"/>
                  </a:lnTo>
                  <a:lnTo>
                    <a:pt x="376" y="235"/>
                  </a:lnTo>
                  <a:lnTo>
                    <a:pt x="378" y="228"/>
                  </a:lnTo>
                  <a:lnTo>
                    <a:pt x="383" y="213"/>
                  </a:lnTo>
                  <a:lnTo>
                    <a:pt x="387" y="205"/>
                  </a:lnTo>
                  <a:lnTo>
                    <a:pt x="389" y="200"/>
                  </a:lnTo>
                  <a:lnTo>
                    <a:pt x="395" y="196"/>
                  </a:lnTo>
                  <a:lnTo>
                    <a:pt x="402" y="192"/>
                  </a:lnTo>
                  <a:lnTo>
                    <a:pt x="402" y="187"/>
                  </a:lnTo>
                  <a:lnTo>
                    <a:pt x="404" y="181"/>
                  </a:lnTo>
                  <a:lnTo>
                    <a:pt x="400" y="179"/>
                  </a:lnTo>
                  <a:lnTo>
                    <a:pt x="400" y="179"/>
                  </a:lnTo>
                  <a:lnTo>
                    <a:pt x="393" y="173"/>
                  </a:lnTo>
                  <a:lnTo>
                    <a:pt x="393" y="168"/>
                  </a:lnTo>
                  <a:lnTo>
                    <a:pt x="396" y="153"/>
                  </a:lnTo>
                  <a:lnTo>
                    <a:pt x="389" y="153"/>
                  </a:lnTo>
                  <a:lnTo>
                    <a:pt x="383" y="156"/>
                  </a:lnTo>
                  <a:lnTo>
                    <a:pt x="379" y="149"/>
                  </a:lnTo>
                  <a:lnTo>
                    <a:pt x="383" y="143"/>
                  </a:lnTo>
                  <a:lnTo>
                    <a:pt x="383" y="128"/>
                  </a:lnTo>
                  <a:lnTo>
                    <a:pt x="381" y="123"/>
                  </a:lnTo>
                  <a:lnTo>
                    <a:pt x="383" y="121"/>
                  </a:lnTo>
                  <a:lnTo>
                    <a:pt x="376" y="113"/>
                  </a:lnTo>
                  <a:lnTo>
                    <a:pt x="364" y="111"/>
                  </a:lnTo>
                  <a:lnTo>
                    <a:pt x="359" y="109"/>
                  </a:lnTo>
                  <a:lnTo>
                    <a:pt x="357" y="98"/>
                  </a:lnTo>
                  <a:lnTo>
                    <a:pt x="349" y="93"/>
                  </a:lnTo>
                  <a:lnTo>
                    <a:pt x="332" y="91"/>
                  </a:lnTo>
                  <a:lnTo>
                    <a:pt x="325" y="89"/>
                  </a:lnTo>
                  <a:lnTo>
                    <a:pt x="319" y="91"/>
                  </a:lnTo>
                  <a:lnTo>
                    <a:pt x="304" y="89"/>
                  </a:lnTo>
                  <a:lnTo>
                    <a:pt x="302" y="89"/>
                  </a:lnTo>
                  <a:lnTo>
                    <a:pt x="278" y="79"/>
                  </a:lnTo>
                  <a:lnTo>
                    <a:pt x="205" y="64"/>
                  </a:lnTo>
                  <a:lnTo>
                    <a:pt x="197" y="51"/>
                  </a:lnTo>
                  <a:lnTo>
                    <a:pt x="191" y="46"/>
                  </a:lnTo>
                  <a:lnTo>
                    <a:pt x="184" y="44"/>
                  </a:lnTo>
                  <a:lnTo>
                    <a:pt x="180" y="40"/>
                  </a:lnTo>
                  <a:lnTo>
                    <a:pt x="169" y="40"/>
                  </a:lnTo>
                  <a:lnTo>
                    <a:pt x="161" y="36"/>
                  </a:lnTo>
                  <a:lnTo>
                    <a:pt x="154" y="34"/>
                  </a:lnTo>
                  <a:lnTo>
                    <a:pt x="148" y="38"/>
                  </a:lnTo>
                  <a:lnTo>
                    <a:pt x="141" y="38"/>
                  </a:lnTo>
                  <a:lnTo>
                    <a:pt x="143" y="34"/>
                  </a:lnTo>
                  <a:lnTo>
                    <a:pt x="144" y="27"/>
                  </a:lnTo>
                  <a:lnTo>
                    <a:pt x="144" y="21"/>
                  </a:lnTo>
                  <a:lnTo>
                    <a:pt x="150" y="14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5" y="6"/>
                  </a:lnTo>
                  <a:lnTo>
                    <a:pt x="128" y="10"/>
                  </a:lnTo>
                  <a:lnTo>
                    <a:pt x="122" y="14"/>
                  </a:lnTo>
                  <a:lnTo>
                    <a:pt x="114" y="17"/>
                  </a:lnTo>
                  <a:lnTo>
                    <a:pt x="101" y="25"/>
                  </a:lnTo>
                  <a:lnTo>
                    <a:pt x="73" y="34"/>
                  </a:lnTo>
                  <a:lnTo>
                    <a:pt x="67" y="36"/>
                  </a:lnTo>
                  <a:lnTo>
                    <a:pt x="60" y="34"/>
                  </a:lnTo>
                  <a:lnTo>
                    <a:pt x="52" y="29"/>
                  </a:lnTo>
                  <a:lnTo>
                    <a:pt x="51" y="31"/>
                  </a:lnTo>
                  <a:lnTo>
                    <a:pt x="49" y="32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3" name="Freeform 81"/>
            <p:cNvSpPr>
              <a:spLocks/>
            </p:cNvSpPr>
            <p:nvPr/>
          </p:nvSpPr>
          <p:spPr bwMode="auto">
            <a:xfrm>
              <a:off x="5418992" y="2360046"/>
              <a:ext cx="661955" cy="1065663"/>
            </a:xfrm>
            <a:custGeom>
              <a:avLst/>
              <a:gdLst>
                <a:gd name="T0" fmla="*/ 54 w 340"/>
                <a:gd name="T1" fmla="*/ 17 h 603"/>
                <a:gd name="T2" fmla="*/ 75 w 340"/>
                <a:gd name="T3" fmla="*/ 41 h 603"/>
                <a:gd name="T4" fmla="*/ 96 w 340"/>
                <a:gd name="T5" fmla="*/ 58 h 603"/>
                <a:gd name="T6" fmla="*/ 86 w 340"/>
                <a:gd name="T7" fmla="*/ 100 h 603"/>
                <a:gd name="T8" fmla="*/ 64 w 340"/>
                <a:gd name="T9" fmla="*/ 124 h 603"/>
                <a:gd name="T10" fmla="*/ 30 w 340"/>
                <a:gd name="T11" fmla="*/ 143 h 603"/>
                <a:gd name="T12" fmla="*/ 41 w 340"/>
                <a:gd name="T13" fmla="*/ 184 h 603"/>
                <a:gd name="T14" fmla="*/ 30 w 340"/>
                <a:gd name="T15" fmla="*/ 209 h 603"/>
                <a:gd name="T16" fmla="*/ 6 w 340"/>
                <a:gd name="T17" fmla="*/ 231 h 603"/>
                <a:gd name="T18" fmla="*/ 6 w 340"/>
                <a:gd name="T19" fmla="*/ 250 h 603"/>
                <a:gd name="T20" fmla="*/ 0 w 340"/>
                <a:gd name="T21" fmla="*/ 276 h 603"/>
                <a:gd name="T22" fmla="*/ 9 w 340"/>
                <a:gd name="T23" fmla="*/ 308 h 603"/>
                <a:gd name="T24" fmla="*/ 24 w 340"/>
                <a:gd name="T25" fmla="*/ 329 h 603"/>
                <a:gd name="T26" fmla="*/ 41 w 340"/>
                <a:gd name="T27" fmla="*/ 348 h 603"/>
                <a:gd name="T28" fmla="*/ 70 w 340"/>
                <a:gd name="T29" fmla="*/ 370 h 603"/>
                <a:gd name="T30" fmla="*/ 90 w 340"/>
                <a:gd name="T31" fmla="*/ 404 h 603"/>
                <a:gd name="T32" fmla="*/ 103 w 340"/>
                <a:gd name="T33" fmla="*/ 400 h 603"/>
                <a:gd name="T34" fmla="*/ 124 w 340"/>
                <a:gd name="T35" fmla="*/ 412 h 603"/>
                <a:gd name="T36" fmla="*/ 115 w 340"/>
                <a:gd name="T37" fmla="*/ 444 h 603"/>
                <a:gd name="T38" fmla="*/ 107 w 340"/>
                <a:gd name="T39" fmla="*/ 470 h 603"/>
                <a:gd name="T40" fmla="*/ 141 w 340"/>
                <a:gd name="T41" fmla="*/ 504 h 603"/>
                <a:gd name="T42" fmla="*/ 154 w 340"/>
                <a:gd name="T43" fmla="*/ 509 h 603"/>
                <a:gd name="T44" fmla="*/ 177 w 340"/>
                <a:gd name="T45" fmla="*/ 528 h 603"/>
                <a:gd name="T46" fmla="*/ 194 w 340"/>
                <a:gd name="T47" fmla="*/ 558 h 603"/>
                <a:gd name="T48" fmla="*/ 195 w 340"/>
                <a:gd name="T49" fmla="*/ 588 h 603"/>
                <a:gd name="T50" fmla="*/ 222 w 340"/>
                <a:gd name="T51" fmla="*/ 603 h 603"/>
                <a:gd name="T52" fmla="*/ 229 w 340"/>
                <a:gd name="T53" fmla="*/ 579 h 603"/>
                <a:gd name="T54" fmla="*/ 250 w 340"/>
                <a:gd name="T55" fmla="*/ 581 h 603"/>
                <a:gd name="T56" fmla="*/ 274 w 340"/>
                <a:gd name="T57" fmla="*/ 590 h 603"/>
                <a:gd name="T58" fmla="*/ 273 w 340"/>
                <a:gd name="T59" fmla="*/ 568 h 603"/>
                <a:gd name="T60" fmla="*/ 280 w 340"/>
                <a:gd name="T61" fmla="*/ 553 h 603"/>
                <a:gd name="T62" fmla="*/ 305 w 340"/>
                <a:gd name="T63" fmla="*/ 538 h 603"/>
                <a:gd name="T64" fmla="*/ 303 w 340"/>
                <a:gd name="T65" fmla="*/ 517 h 603"/>
                <a:gd name="T66" fmla="*/ 301 w 340"/>
                <a:gd name="T67" fmla="*/ 500 h 603"/>
                <a:gd name="T68" fmla="*/ 306 w 340"/>
                <a:gd name="T69" fmla="*/ 479 h 603"/>
                <a:gd name="T70" fmla="*/ 308 w 340"/>
                <a:gd name="T71" fmla="*/ 457 h 603"/>
                <a:gd name="T72" fmla="*/ 329 w 340"/>
                <a:gd name="T73" fmla="*/ 429 h 603"/>
                <a:gd name="T74" fmla="*/ 338 w 340"/>
                <a:gd name="T75" fmla="*/ 408 h 603"/>
                <a:gd name="T76" fmla="*/ 336 w 340"/>
                <a:gd name="T77" fmla="*/ 380 h 603"/>
                <a:gd name="T78" fmla="*/ 325 w 340"/>
                <a:gd name="T79" fmla="*/ 357 h 603"/>
                <a:gd name="T80" fmla="*/ 333 w 340"/>
                <a:gd name="T81" fmla="*/ 335 h 603"/>
                <a:gd name="T82" fmla="*/ 301 w 340"/>
                <a:gd name="T83" fmla="*/ 69 h 603"/>
                <a:gd name="T84" fmla="*/ 293 w 340"/>
                <a:gd name="T85" fmla="*/ 45 h 603"/>
                <a:gd name="T86" fmla="*/ 278 w 340"/>
                <a:gd name="T87" fmla="*/ 21 h 603"/>
                <a:gd name="T88" fmla="*/ 274 w 340"/>
                <a:gd name="T8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603">
                  <a:moveTo>
                    <a:pt x="180" y="7"/>
                  </a:moveTo>
                  <a:lnTo>
                    <a:pt x="54" y="15"/>
                  </a:lnTo>
                  <a:lnTo>
                    <a:pt x="54" y="17"/>
                  </a:lnTo>
                  <a:lnTo>
                    <a:pt x="60" y="22"/>
                  </a:lnTo>
                  <a:lnTo>
                    <a:pt x="73" y="34"/>
                  </a:lnTo>
                  <a:lnTo>
                    <a:pt x="75" y="41"/>
                  </a:lnTo>
                  <a:lnTo>
                    <a:pt x="81" y="47"/>
                  </a:lnTo>
                  <a:lnTo>
                    <a:pt x="88" y="51"/>
                  </a:lnTo>
                  <a:lnTo>
                    <a:pt x="96" y="58"/>
                  </a:lnTo>
                  <a:lnTo>
                    <a:pt x="98" y="66"/>
                  </a:lnTo>
                  <a:lnTo>
                    <a:pt x="96" y="86"/>
                  </a:lnTo>
                  <a:lnTo>
                    <a:pt x="86" y="100"/>
                  </a:lnTo>
                  <a:lnTo>
                    <a:pt x="85" y="113"/>
                  </a:lnTo>
                  <a:lnTo>
                    <a:pt x="79" y="118"/>
                  </a:lnTo>
                  <a:lnTo>
                    <a:pt x="64" y="124"/>
                  </a:lnTo>
                  <a:lnTo>
                    <a:pt x="58" y="130"/>
                  </a:lnTo>
                  <a:lnTo>
                    <a:pt x="32" y="135"/>
                  </a:lnTo>
                  <a:lnTo>
                    <a:pt x="30" y="143"/>
                  </a:lnTo>
                  <a:lnTo>
                    <a:pt x="26" y="156"/>
                  </a:lnTo>
                  <a:lnTo>
                    <a:pt x="39" y="169"/>
                  </a:lnTo>
                  <a:lnTo>
                    <a:pt x="41" y="184"/>
                  </a:lnTo>
                  <a:lnTo>
                    <a:pt x="32" y="197"/>
                  </a:lnTo>
                  <a:lnTo>
                    <a:pt x="30" y="203"/>
                  </a:lnTo>
                  <a:lnTo>
                    <a:pt x="30" y="209"/>
                  </a:lnTo>
                  <a:lnTo>
                    <a:pt x="28" y="216"/>
                  </a:lnTo>
                  <a:lnTo>
                    <a:pt x="11" y="224"/>
                  </a:lnTo>
                  <a:lnTo>
                    <a:pt x="6" y="231"/>
                  </a:lnTo>
                  <a:lnTo>
                    <a:pt x="11" y="239"/>
                  </a:lnTo>
                  <a:lnTo>
                    <a:pt x="9" y="244"/>
                  </a:lnTo>
                  <a:lnTo>
                    <a:pt x="6" y="250"/>
                  </a:lnTo>
                  <a:lnTo>
                    <a:pt x="2" y="256"/>
                  </a:lnTo>
                  <a:lnTo>
                    <a:pt x="0" y="263"/>
                  </a:lnTo>
                  <a:lnTo>
                    <a:pt x="0" y="276"/>
                  </a:lnTo>
                  <a:lnTo>
                    <a:pt x="4" y="291"/>
                  </a:lnTo>
                  <a:lnTo>
                    <a:pt x="6" y="293"/>
                  </a:lnTo>
                  <a:lnTo>
                    <a:pt x="9" y="308"/>
                  </a:lnTo>
                  <a:lnTo>
                    <a:pt x="13" y="316"/>
                  </a:lnTo>
                  <a:lnTo>
                    <a:pt x="15" y="321"/>
                  </a:lnTo>
                  <a:lnTo>
                    <a:pt x="24" y="329"/>
                  </a:lnTo>
                  <a:lnTo>
                    <a:pt x="32" y="336"/>
                  </a:lnTo>
                  <a:lnTo>
                    <a:pt x="39" y="340"/>
                  </a:lnTo>
                  <a:lnTo>
                    <a:pt x="41" y="348"/>
                  </a:lnTo>
                  <a:lnTo>
                    <a:pt x="58" y="357"/>
                  </a:lnTo>
                  <a:lnTo>
                    <a:pt x="66" y="363"/>
                  </a:lnTo>
                  <a:lnTo>
                    <a:pt x="70" y="370"/>
                  </a:lnTo>
                  <a:lnTo>
                    <a:pt x="77" y="400"/>
                  </a:lnTo>
                  <a:lnTo>
                    <a:pt x="83" y="406"/>
                  </a:lnTo>
                  <a:lnTo>
                    <a:pt x="90" y="404"/>
                  </a:lnTo>
                  <a:lnTo>
                    <a:pt x="94" y="398"/>
                  </a:lnTo>
                  <a:lnTo>
                    <a:pt x="96" y="397"/>
                  </a:lnTo>
                  <a:lnTo>
                    <a:pt x="103" y="400"/>
                  </a:lnTo>
                  <a:lnTo>
                    <a:pt x="111" y="400"/>
                  </a:lnTo>
                  <a:lnTo>
                    <a:pt x="124" y="410"/>
                  </a:lnTo>
                  <a:lnTo>
                    <a:pt x="124" y="412"/>
                  </a:lnTo>
                  <a:lnTo>
                    <a:pt x="118" y="421"/>
                  </a:lnTo>
                  <a:lnTo>
                    <a:pt x="120" y="432"/>
                  </a:lnTo>
                  <a:lnTo>
                    <a:pt x="115" y="444"/>
                  </a:lnTo>
                  <a:lnTo>
                    <a:pt x="111" y="455"/>
                  </a:lnTo>
                  <a:lnTo>
                    <a:pt x="107" y="462"/>
                  </a:lnTo>
                  <a:lnTo>
                    <a:pt x="107" y="470"/>
                  </a:lnTo>
                  <a:lnTo>
                    <a:pt x="107" y="476"/>
                  </a:lnTo>
                  <a:lnTo>
                    <a:pt x="120" y="489"/>
                  </a:lnTo>
                  <a:lnTo>
                    <a:pt x="141" y="504"/>
                  </a:lnTo>
                  <a:lnTo>
                    <a:pt x="145" y="504"/>
                  </a:lnTo>
                  <a:lnTo>
                    <a:pt x="147" y="511"/>
                  </a:lnTo>
                  <a:lnTo>
                    <a:pt x="154" y="509"/>
                  </a:lnTo>
                  <a:lnTo>
                    <a:pt x="165" y="517"/>
                  </a:lnTo>
                  <a:lnTo>
                    <a:pt x="169" y="523"/>
                  </a:lnTo>
                  <a:lnTo>
                    <a:pt x="177" y="528"/>
                  </a:lnTo>
                  <a:lnTo>
                    <a:pt x="184" y="530"/>
                  </a:lnTo>
                  <a:lnTo>
                    <a:pt x="184" y="545"/>
                  </a:lnTo>
                  <a:lnTo>
                    <a:pt x="194" y="558"/>
                  </a:lnTo>
                  <a:lnTo>
                    <a:pt x="192" y="566"/>
                  </a:lnTo>
                  <a:lnTo>
                    <a:pt x="186" y="573"/>
                  </a:lnTo>
                  <a:lnTo>
                    <a:pt x="195" y="588"/>
                  </a:lnTo>
                  <a:lnTo>
                    <a:pt x="207" y="601"/>
                  </a:lnTo>
                  <a:lnTo>
                    <a:pt x="212" y="598"/>
                  </a:lnTo>
                  <a:lnTo>
                    <a:pt x="222" y="603"/>
                  </a:lnTo>
                  <a:lnTo>
                    <a:pt x="218" y="600"/>
                  </a:lnTo>
                  <a:lnTo>
                    <a:pt x="218" y="592"/>
                  </a:lnTo>
                  <a:lnTo>
                    <a:pt x="229" y="579"/>
                  </a:lnTo>
                  <a:lnTo>
                    <a:pt x="235" y="577"/>
                  </a:lnTo>
                  <a:lnTo>
                    <a:pt x="242" y="577"/>
                  </a:lnTo>
                  <a:lnTo>
                    <a:pt x="250" y="581"/>
                  </a:lnTo>
                  <a:lnTo>
                    <a:pt x="263" y="585"/>
                  </a:lnTo>
                  <a:lnTo>
                    <a:pt x="269" y="588"/>
                  </a:lnTo>
                  <a:lnTo>
                    <a:pt x="274" y="590"/>
                  </a:lnTo>
                  <a:lnTo>
                    <a:pt x="280" y="581"/>
                  </a:lnTo>
                  <a:lnTo>
                    <a:pt x="278" y="575"/>
                  </a:lnTo>
                  <a:lnTo>
                    <a:pt x="273" y="568"/>
                  </a:lnTo>
                  <a:lnTo>
                    <a:pt x="271" y="562"/>
                  </a:lnTo>
                  <a:lnTo>
                    <a:pt x="274" y="554"/>
                  </a:lnTo>
                  <a:lnTo>
                    <a:pt x="280" y="553"/>
                  </a:lnTo>
                  <a:lnTo>
                    <a:pt x="288" y="547"/>
                  </a:lnTo>
                  <a:lnTo>
                    <a:pt x="301" y="543"/>
                  </a:lnTo>
                  <a:lnTo>
                    <a:pt x="305" y="538"/>
                  </a:lnTo>
                  <a:lnTo>
                    <a:pt x="301" y="530"/>
                  </a:lnTo>
                  <a:lnTo>
                    <a:pt x="299" y="523"/>
                  </a:lnTo>
                  <a:lnTo>
                    <a:pt x="303" y="517"/>
                  </a:lnTo>
                  <a:lnTo>
                    <a:pt x="306" y="509"/>
                  </a:lnTo>
                  <a:lnTo>
                    <a:pt x="306" y="508"/>
                  </a:lnTo>
                  <a:lnTo>
                    <a:pt x="301" y="500"/>
                  </a:lnTo>
                  <a:lnTo>
                    <a:pt x="305" y="492"/>
                  </a:lnTo>
                  <a:lnTo>
                    <a:pt x="305" y="479"/>
                  </a:lnTo>
                  <a:lnTo>
                    <a:pt x="306" y="479"/>
                  </a:lnTo>
                  <a:lnTo>
                    <a:pt x="308" y="464"/>
                  </a:lnTo>
                  <a:lnTo>
                    <a:pt x="308" y="464"/>
                  </a:lnTo>
                  <a:lnTo>
                    <a:pt x="308" y="457"/>
                  </a:lnTo>
                  <a:lnTo>
                    <a:pt x="316" y="451"/>
                  </a:lnTo>
                  <a:lnTo>
                    <a:pt x="321" y="444"/>
                  </a:lnTo>
                  <a:lnTo>
                    <a:pt x="329" y="429"/>
                  </a:lnTo>
                  <a:lnTo>
                    <a:pt x="331" y="423"/>
                  </a:lnTo>
                  <a:lnTo>
                    <a:pt x="336" y="408"/>
                  </a:lnTo>
                  <a:lnTo>
                    <a:pt x="338" y="408"/>
                  </a:lnTo>
                  <a:lnTo>
                    <a:pt x="340" y="400"/>
                  </a:lnTo>
                  <a:lnTo>
                    <a:pt x="336" y="385"/>
                  </a:lnTo>
                  <a:lnTo>
                    <a:pt x="336" y="380"/>
                  </a:lnTo>
                  <a:lnTo>
                    <a:pt x="331" y="372"/>
                  </a:lnTo>
                  <a:lnTo>
                    <a:pt x="325" y="365"/>
                  </a:lnTo>
                  <a:lnTo>
                    <a:pt x="325" y="357"/>
                  </a:lnTo>
                  <a:lnTo>
                    <a:pt x="329" y="350"/>
                  </a:lnTo>
                  <a:lnTo>
                    <a:pt x="325" y="342"/>
                  </a:lnTo>
                  <a:lnTo>
                    <a:pt x="333" y="335"/>
                  </a:lnTo>
                  <a:lnTo>
                    <a:pt x="308" y="85"/>
                  </a:lnTo>
                  <a:lnTo>
                    <a:pt x="308" y="81"/>
                  </a:lnTo>
                  <a:lnTo>
                    <a:pt x="301" y="69"/>
                  </a:lnTo>
                  <a:lnTo>
                    <a:pt x="299" y="64"/>
                  </a:lnTo>
                  <a:lnTo>
                    <a:pt x="295" y="56"/>
                  </a:lnTo>
                  <a:lnTo>
                    <a:pt x="293" y="45"/>
                  </a:lnTo>
                  <a:lnTo>
                    <a:pt x="288" y="39"/>
                  </a:lnTo>
                  <a:lnTo>
                    <a:pt x="280" y="26"/>
                  </a:lnTo>
                  <a:lnTo>
                    <a:pt x="278" y="21"/>
                  </a:lnTo>
                  <a:lnTo>
                    <a:pt x="278" y="6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180" y="7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4" name="Freeform 88"/>
            <p:cNvSpPr>
              <a:spLocks/>
            </p:cNvSpPr>
            <p:nvPr/>
          </p:nvSpPr>
          <p:spPr bwMode="auto">
            <a:xfrm>
              <a:off x="5968023" y="1817494"/>
              <a:ext cx="54513" cy="93665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Freeform 89"/>
            <p:cNvSpPr>
              <a:spLocks/>
            </p:cNvSpPr>
            <p:nvPr/>
          </p:nvSpPr>
          <p:spPr bwMode="auto">
            <a:xfrm>
              <a:off x="5968023" y="1817494"/>
              <a:ext cx="54513" cy="93665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6" name="Freeform 90"/>
            <p:cNvSpPr>
              <a:spLocks/>
            </p:cNvSpPr>
            <p:nvPr/>
          </p:nvSpPr>
          <p:spPr bwMode="auto">
            <a:xfrm>
              <a:off x="6217231" y="1707924"/>
              <a:ext cx="13629" cy="30044"/>
            </a:xfrm>
            <a:custGeom>
              <a:avLst/>
              <a:gdLst>
                <a:gd name="T0" fmla="*/ 2 w 7"/>
                <a:gd name="T1" fmla="*/ 4 h 17"/>
                <a:gd name="T2" fmla="*/ 0 w 7"/>
                <a:gd name="T3" fmla="*/ 10 h 17"/>
                <a:gd name="T4" fmla="*/ 0 w 7"/>
                <a:gd name="T5" fmla="*/ 17 h 17"/>
                <a:gd name="T6" fmla="*/ 7 w 7"/>
                <a:gd name="T7" fmla="*/ 15 h 17"/>
                <a:gd name="T8" fmla="*/ 7 w 7"/>
                <a:gd name="T9" fmla="*/ 2 h 17"/>
                <a:gd name="T10" fmla="*/ 7 w 7"/>
                <a:gd name="T11" fmla="*/ 0 h 17"/>
                <a:gd name="T12" fmla="*/ 2 w 7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2" y="4"/>
                  </a:moveTo>
                  <a:lnTo>
                    <a:pt x="0" y="10"/>
                  </a:lnTo>
                  <a:lnTo>
                    <a:pt x="0" y="17"/>
                  </a:lnTo>
                  <a:lnTo>
                    <a:pt x="7" y="15"/>
                  </a:lnTo>
                  <a:lnTo>
                    <a:pt x="7" y="2"/>
                  </a:lnTo>
                  <a:lnTo>
                    <a:pt x="7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7" name="Freeform 92"/>
            <p:cNvSpPr>
              <a:spLocks/>
            </p:cNvSpPr>
            <p:nvPr/>
          </p:nvSpPr>
          <p:spPr bwMode="auto">
            <a:xfrm>
              <a:off x="6458648" y="1612492"/>
              <a:ext cx="54513" cy="33579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8" name="Freeform 93"/>
            <p:cNvSpPr>
              <a:spLocks/>
            </p:cNvSpPr>
            <p:nvPr/>
          </p:nvSpPr>
          <p:spPr bwMode="auto">
            <a:xfrm>
              <a:off x="6458648" y="1612492"/>
              <a:ext cx="54513" cy="33579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9" name="Freeform 94"/>
            <p:cNvSpPr>
              <a:spLocks/>
            </p:cNvSpPr>
            <p:nvPr/>
          </p:nvSpPr>
          <p:spPr bwMode="auto">
            <a:xfrm>
              <a:off x="6005014" y="2453711"/>
              <a:ext cx="512040" cy="804108"/>
            </a:xfrm>
            <a:custGeom>
              <a:avLst/>
              <a:gdLst>
                <a:gd name="T0" fmla="*/ 24 w 263"/>
                <a:gd name="T1" fmla="*/ 289 h 455"/>
                <a:gd name="T2" fmla="*/ 24 w 263"/>
                <a:gd name="T3" fmla="*/ 304 h 455"/>
                <a:gd name="T4" fmla="*/ 30 w 263"/>
                <a:gd name="T5" fmla="*/ 319 h 455"/>
                <a:gd name="T6" fmla="*/ 35 w 263"/>
                <a:gd name="T7" fmla="*/ 332 h 455"/>
                <a:gd name="T8" fmla="*/ 37 w 263"/>
                <a:gd name="T9" fmla="*/ 355 h 455"/>
                <a:gd name="T10" fmla="*/ 30 w 263"/>
                <a:gd name="T11" fmla="*/ 370 h 455"/>
                <a:gd name="T12" fmla="*/ 20 w 263"/>
                <a:gd name="T13" fmla="*/ 391 h 455"/>
                <a:gd name="T14" fmla="*/ 7 w 263"/>
                <a:gd name="T15" fmla="*/ 404 h 455"/>
                <a:gd name="T16" fmla="*/ 7 w 263"/>
                <a:gd name="T17" fmla="*/ 411 h 455"/>
                <a:gd name="T18" fmla="*/ 4 w 263"/>
                <a:gd name="T19" fmla="*/ 426 h 455"/>
                <a:gd name="T20" fmla="*/ 0 w 263"/>
                <a:gd name="T21" fmla="*/ 447 h 455"/>
                <a:gd name="T22" fmla="*/ 13 w 263"/>
                <a:gd name="T23" fmla="*/ 455 h 455"/>
                <a:gd name="T24" fmla="*/ 13 w 263"/>
                <a:gd name="T25" fmla="*/ 441 h 455"/>
                <a:gd name="T26" fmla="*/ 34 w 263"/>
                <a:gd name="T27" fmla="*/ 439 h 455"/>
                <a:gd name="T28" fmla="*/ 43 w 263"/>
                <a:gd name="T29" fmla="*/ 445 h 455"/>
                <a:gd name="T30" fmla="*/ 49 w 263"/>
                <a:gd name="T31" fmla="*/ 438 h 455"/>
                <a:gd name="T32" fmla="*/ 77 w 263"/>
                <a:gd name="T33" fmla="*/ 441 h 455"/>
                <a:gd name="T34" fmla="*/ 88 w 263"/>
                <a:gd name="T35" fmla="*/ 441 h 455"/>
                <a:gd name="T36" fmla="*/ 92 w 263"/>
                <a:gd name="T37" fmla="*/ 432 h 455"/>
                <a:gd name="T38" fmla="*/ 105 w 263"/>
                <a:gd name="T39" fmla="*/ 423 h 455"/>
                <a:gd name="T40" fmla="*/ 116 w 263"/>
                <a:gd name="T41" fmla="*/ 432 h 455"/>
                <a:gd name="T42" fmla="*/ 126 w 263"/>
                <a:gd name="T43" fmla="*/ 430 h 455"/>
                <a:gd name="T44" fmla="*/ 129 w 263"/>
                <a:gd name="T45" fmla="*/ 415 h 455"/>
                <a:gd name="T46" fmla="*/ 143 w 263"/>
                <a:gd name="T47" fmla="*/ 404 h 455"/>
                <a:gd name="T48" fmla="*/ 146 w 263"/>
                <a:gd name="T49" fmla="*/ 400 h 455"/>
                <a:gd name="T50" fmla="*/ 160 w 263"/>
                <a:gd name="T51" fmla="*/ 413 h 455"/>
                <a:gd name="T52" fmla="*/ 178 w 263"/>
                <a:gd name="T53" fmla="*/ 411 h 455"/>
                <a:gd name="T54" fmla="*/ 180 w 263"/>
                <a:gd name="T55" fmla="*/ 396 h 455"/>
                <a:gd name="T56" fmla="*/ 191 w 263"/>
                <a:gd name="T57" fmla="*/ 383 h 455"/>
                <a:gd name="T58" fmla="*/ 201 w 263"/>
                <a:gd name="T59" fmla="*/ 364 h 455"/>
                <a:gd name="T60" fmla="*/ 212 w 263"/>
                <a:gd name="T61" fmla="*/ 353 h 455"/>
                <a:gd name="T62" fmla="*/ 212 w 263"/>
                <a:gd name="T63" fmla="*/ 338 h 455"/>
                <a:gd name="T64" fmla="*/ 218 w 263"/>
                <a:gd name="T65" fmla="*/ 330 h 455"/>
                <a:gd name="T66" fmla="*/ 233 w 263"/>
                <a:gd name="T67" fmla="*/ 332 h 455"/>
                <a:gd name="T68" fmla="*/ 261 w 263"/>
                <a:gd name="T69" fmla="*/ 317 h 455"/>
                <a:gd name="T70" fmla="*/ 255 w 263"/>
                <a:gd name="T71" fmla="*/ 304 h 455"/>
                <a:gd name="T72" fmla="*/ 254 w 263"/>
                <a:gd name="T73" fmla="*/ 289 h 455"/>
                <a:gd name="T74" fmla="*/ 237 w 263"/>
                <a:gd name="T75" fmla="*/ 105 h 455"/>
                <a:gd name="T76" fmla="*/ 216 w 263"/>
                <a:gd name="T77" fmla="*/ 0 h 455"/>
                <a:gd name="T78" fmla="*/ 66 w 263"/>
                <a:gd name="T79" fmla="*/ 16 h 455"/>
                <a:gd name="T80" fmla="*/ 47 w 263"/>
                <a:gd name="T81" fmla="*/ 28 h 455"/>
                <a:gd name="T82" fmla="*/ 26 w 263"/>
                <a:gd name="T83" fmla="*/ 37 h 455"/>
                <a:gd name="T84" fmla="*/ 7 w 263"/>
                <a:gd name="T85" fmla="*/ 28 h 455"/>
                <a:gd name="T86" fmla="*/ 32 w 263"/>
                <a:gd name="T87" fmla="*/ 28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3" h="455">
                  <a:moveTo>
                    <a:pt x="32" y="282"/>
                  </a:moveTo>
                  <a:lnTo>
                    <a:pt x="24" y="289"/>
                  </a:lnTo>
                  <a:lnTo>
                    <a:pt x="28" y="297"/>
                  </a:lnTo>
                  <a:lnTo>
                    <a:pt x="24" y="304"/>
                  </a:lnTo>
                  <a:lnTo>
                    <a:pt x="24" y="312"/>
                  </a:lnTo>
                  <a:lnTo>
                    <a:pt x="30" y="319"/>
                  </a:lnTo>
                  <a:lnTo>
                    <a:pt x="35" y="327"/>
                  </a:lnTo>
                  <a:lnTo>
                    <a:pt x="35" y="332"/>
                  </a:lnTo>
                  <a:lnTo>
                    <a:pt x="39" y="347"/>
                  </a:lnTo>
                  <a:lnTo>
                    <a:pt x="37" y="355"/>
                  </a:lnTo>
                  <a:lnTo>
                    <a:pt x="35" y="355"/>
                  </a:lnTo>
                  <a:lnTo>
                    <a:pt x="30" y="370"/>
                  </a:lnTo>
                  <a:lnTo>
                    <a:pt x="28" y="376"/>
                  </a:lnTo>
                  <a:lnTo>
                    <a:pt x="20" y="391"/>
                  </a:lnTo>
                  <a:lnTo>
                    <a:pt x="15" y="398"/>
                  </a:lnTo>
                  <a:lnTo>
                    <a:pt x="7" y="404"/>
                  </a:lnTo>
                  <a:lnTo>
                    <a:pt x="7" y="411"/>
                  </a:lnTo>
                  <a:lnTo>
                    <a:pt x="7" y="411"/>
                  </a:lnTo>
                  <a:lnTo>
                    <a:pt x="5" y="426"/>
                  </a:lnTo>
                  <a:lnTo>
                    <a:pt x="4" y="426"/>
                  </a:lnTo>
                  <a:lnTo>
                    <a:pt x="4" y="439"/>
                  </a:lnTo>
                  <a:lnTo>
                    <a:pt x="0" y="447"/>
                  </a:lnTo>
                  <a:lnTo>
                    <a:pt x="5" y="455"/>
                  </a:lnTo>
                  <a:lnTo>
                    <a:pt x="13" y="455"/>
                  </a:lnTo>
                  <a:lnTo>
                    <a:pt x="17" y="449"/>
                  </a:lnTo>
                  <a:lnTo>
                    <a:pt x="13" y="441"/>
                  </a:lnTo>
                  <a:lnTo>
                    <a:pt x="28" y="443"/>
                  </a:lnTo>
                  <a:lnTo>
                    <a:pt x="34" y="439"/>
                  </a:lnTo>
                  <a:lnTo>
                    <a:pt x="35" y="447"/>
                  </a:lnTo>
                  <a:lnTo>
                    <a:pt x="43" y="445"/>
                  </a:lnTo>
                  <a:lnTo>
                    <a:pt x="39" y="438"/>
                  </a:lnTo>
                  <a:lnTo>
                    <a:pt x="49" y="438"/>
                  </a:lnTo>
                  <a:lnTo>
                    <a:pt x="56" y="434"/>
                  </a:lnTo>
                  <a:lnTo>
                    <a:pt x="77" y="441"/>
                  </a:lnTo>
                  <a:lnTo>
                    <a:pt x="84" y="447"/>
                  </a:lnTo>
                  <a:lnTo>
                    <a:pt x="88" y="441"/>
                  </a:lnTo>
                  <a:lnTo>
                    <a:pt x="88" y="438"/>
                  </a:lnTo>
                  <a:lnTo>
                    <a:pt x="92" y="432"/>
                  </a:lnTo>
                  <a:lnTo>
                    <a:pt x="99" y="428"/>
                  </a:lnTo>
                  <a:lnTo>
                    <a:pt x="105" y="423"/>
                  </a:lnTo>
                  <a:lnTo>
                    <a:pt x="111" y="430"/>
                  </a:lnTo>
                  <a:lnTo>
                    <a:pt x="116" y="432"/>
                  </a:lnTo>
                  <a:lnTo>
                    <a:pt x="124" y="436"/>
                  </a:lnTo>
                  <a:lnTo>
                    <a:pt x="126" y="430"/>
                  </a:lnTo>
                  <a:lnTo>
                    <a:pt x="131" y="423"/>
                  </a:lnTo>
                  <a:lnTo>
                    <a:pt x="129" y="415"/>
                  </a:lnTo>
                  <a:lnTo>
                    <a:pt x="135" y="409"/>
                  </a:lnTo>
                  <a:lnTo>
                    <a:pt x="143" y="404"/>
                  </a:lnTo>
                  <a:lnTo>
                    <a:pt x="139" y="398"/>
                  </a:lnTo>
                  <a:lnTo>
                    <a:pt x="146" y="400"/>
                  </a:lnTo>
                  <a:lnTo>
                    <a:pt x="152" y="411"/>
                  </a:lnTo>
                  <a:lnTo>
                    <a:pt x="160" y="413"/>
                  </a:lnTo>
                  <a:lnTo>
                    <a:pt x="173" y="415"/>
                  </a:lnTo>
                  <a:lnTo>
                    <a:pt x="178" y="411"/>
                  </a:lnTo>
                  <a:lnTo>
                    <a:pt x="180" y="404"/>
                  </a:lnTo>
                  <a:lnTo>
                    <a:pt x="180" y="396"/>
                  </a:lnTo>
                  <a:lnTo>
                    <a:pt x="184" y="383"/>
                  </a:lnTo>
                  <a:lnTo>
                    <a:pt x="191" y="383"/>
                  </a:lnTo>
                  <a:lnTo>
                    <a:pt x="199" y="377"/>
                  </a:lnTo>
                  <a:lnTo>
                    <a:pt x="201" y="364"/>
                  </a:lnTo>
                  <a:lnTo>
                    <a:pt x="208" y="361"/>
                  </a:lnTo>
                  <a:lnTo>
                    <a:pt x="212" y="353"/>
                  </a:lnTo>
                  <a:lnTo>
                    <a:pt x="216" y="345"/>
                  </a:lnTo>
                  <a:lnTo>
                    <a:pt x="212" y="338"/>
                  </a:lnTo>
                  <a:lnTo>
                    <a:pt x="212" y="330"/>
                  </a:lnTo>
                  <a:lnTo>
                    <a:pt x="218" y="330"/>
                  </a:lnTo>
                  <a:lnTo>
                    <a:pt x="225" y="327"/>
                  </a:lnTo>
                  <a:lnTo>
                    <a:pt x="233" y="332"/>
                  </a:lnTo>
                  <a:lnTo>
                    <a:pt x="246" y="321"/>
                  </a:lnTo>
                  <a:lnTo>
                    <a:pt x="261" y="317"/>
                  </a:lnTo>
                  <a:lnTo>
                    <a:pt x="263" y="312"/>
                  </a:lnTo>
                  <a:lnTo>
                    <a:pt x="255" y="304"/>
                  </a:lnTo>
                  <a:lnTo>
                    <a:pt x="257" y="297"/>
                  </a:lnTo>
                  <a:lnTo>
                    <a:pt x="254" y="289"/>
                  </a:lnTo>
                  <a:lnTo>
                    <a:pt x="257" y="285"/>
                  </a:lnTo>
                  <a:lnTo>
                    <a:pt x="237" y="105"/>
                  </a:lnTo>
                  <a:lnTo>
                    <a:pt x="223" y="5"/>
                  </a:lnTo>
                  <a:lnTo>
                    <a:pt x="216" y="0"/>
                  </a:lnTo>
                  <a:lnTo>
                    <a:pt x="103" y="13"/>
                  </a:lnTo>
                  <a:lnTo>
                    <a:pt x="66" y="16"/>
                  </a:lnTo>
                  <a:lnTo>
                    <a:pt x="62" y="16"/>
                  </a:lnTo>
                  <a:lnTo>
                    <a:pt x="47" y="28"/>
                  </a:lnTo>
                  <a:lnTo>
                    <a:pt x="34" y="35"/>
                  </a:lnTo>
                  <a:lnTo>
                    <a:pt x="26" y="37"/>
                  </a:lnTo>
                  <a:lnTo>
                    <a:pt x="17" y="35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2" y="282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50" name="Group 449"/>
            <p:cNvGrpSpPr/>
            <p:nvPr/>
          </p:nvGrpSpPr>
          <p:grpSpPr>
            <a:xfrm>
              <a:off x="5502708" y="1292616"/>
              <a:ext cx="1263553" cy="1189370"/>
              <a:chOff x="3605271" y="1643765"/>
              <a:chExt cx="623488" cy="586883"/>
            </a:xfrm>
            <a:grpFill/>
          </p:grpSpPr>
          <p:sp>
            <p:nvSpPr>
              <p:cNvPr id="452" name="Freeform 77"/>
              <p:cNvSpPr>
                <a:spLocks/>
              </p:cNvSpPr>
              <p:nvPr/>
            </p:nvSpPr>
            <p:spPr bwMode="auto">
              <a:xfrm>
                <a:off x="3681166" y="1643765"/>
                <a:ext cx="47074" cy="36626"/>
              </a:xfrm>
              <a:custGeom>
                <a:avLst/>
                <a:gdLst>
                  <a:gd name="T0" fmla="*/ 10 w 49"/>
                  <a:gd name="T1" fmla="*/ 38 h 42"/>
                  <a:gd name="T2" fmla="*/ 15 w 49"/>
                  <a:gd name="T3" fmla="*/ 32 h 42"/>
                  <a:gd name="T4" fmla="*/ 19 w 49"/>
                  <a:gd name="T5" fmla="*/ 27 h 42"/>
                  <a:gd name="T6" fmla="*/ 34 w 49"/>
                  <a:gd name="T7" fmla="*/ 21 h 42"/>
                  <a:gd name="T8" fmla="*/ 40 w 49"/>
                  <a:gd name="T9" fmla="*/ 15 h 42"/>
                  <a:gd name="T10" fmla="*/ 43 w 49"/>
                  <a:gd name="T11" fmla="*/ 8 h 42"/>
                  <a:gd name="T12" fmla="*/ 49 w 49"/>
                  <a:gd name="T13" fmla="*/ 2 h 42"/>
                  <a:gd name="T14" fmla="*/ 47 w 49"/>
                  <a:gd name="T15" fmla="*/ 0 h 42"/>
                  <a:gd name="T16" fmla="*/ 40 w 49"/>
                  <a:gd name="T17" fmla="*/ 4 h 42"/>
                  <a:gd name="T18" fmla="*/ 28 w 49"/>
                  <a:gd name="T19" fmla="*/ 14 h 42"/>
                  <a:gd name="T20" fmla="*/ 13 w 49"/>
                  <a:gd name="T21" fmla="*/ 21 h 42"/>
                  <a:gd name="T22" fmla="*/ 0 w 49"/>
                  <a:gd name="T23" fmla="*/ 31 h 42"/>
                  <a:gd name="T24" fmla="*/ 0 w 49"/>
                  <a:gd name="T25" fmla="*/ 34 h 42"/>
                  <a:gd name="T26" fmla="*/ 2 w 49"/>
                  <a:gd name="T27" fmla="*/ 42 h 42"/>
                  <a:gd name="T28" fmla="*/ 10 w 49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2">
                    <a:moveTo>
                      <a:pt x="10" y="38"/>
                    </a:moveTo>
                    <a:lnTo>
                      <a:pt x="15" y="32"/>
                    </a:lnTo>
                    <a:lnTo>
                      <a:pt x="19" y="27"/>
                    </a:lnTo>
                    <a:lnTo>
                      <a:pt x="34" y="21"/>
                    </a:lnTo>
                    <a:lnTo>
                      <a:pt x="40" y="15"/>
                    </a:lnTo>
                    <a:lnTo>
                      <a:pt x="43" y="8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0" y="4"/>
                    </a:lnTo>
                    <a:lnTo>
                      <a:pt x="28" y="14"/>
                    </a:lnTo>
                    <a:lnTo>
                      <a:pt x="13" y="2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10" y="3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3" name="Freeform 79"/>
              <p:cNvSpPr>
                <a:spLocks/>
              </p:cNvSpPr>
              <p:nvPr/>
            </p:nvSpPr>
            <p:spPr bwMode="auto">
              <a:xfrm>
                <a:off x="3728240" y="1704808"/>
                <a:ext cx="59563" cy="47962"/>
              </a:xfrm>
              <a:custGeom>
                <a:avLst/>
                <a:gdLst>
                  <a:gd name="T0" fmla="*/ 2 w 62"/>
                  <a:gd name="T1" fmla="*/ 41 h 55"/>
                  <a:gd name="T2" fmla="*/ 15 w 62"/>
                  <a:gd name="T3" fmla="*/ 41 h 55"/>
                  <a:gd name="T4" fmla="*/ 15 w 62"/>
                  <a:gd name="T5" fmla="*/ 34 h 55"/>
                  <a:gd name="T6" fmla="*/ 15 w 62"/>
                  <a:gd name="T7" fmla="*/ 41 h 55"/>
                  <a:gd name="T8" fmla="*/ 9 w 62"/>
                  <a:gd name="T9" fmla="*/ 49 h 55"/>
                  <a:gd name="T10" fmla="*/ 17 w 62"/>
                  <a:gd name="T11" fmla="*/ 55 h 55"/>
                  <a:gd name="T12" fmla="*/ 26 w 62"/>
                  <a:gd name="T13" fmla="*/ 36 h 55"/>
                  <a:gd name="T14" fmla="*/ 38 w 62"/>
                  <a:gd name="T15" fmla="*/ 23 h 55"/>
                  <a:gd name="T16" fmla="*/ 45 w 62"/>
                  <a:gd name="T17" fmla="*/ 17 h 55"/>
                  <a:gd name="T18" fmla="*/ 47 w 62"/>
                  <a:gd name="T19" fmla="*/ 9 h 55"/>
                  <a:gd name="T20" fmla="*/ 56 w 62"/>
                  <a:gd name="T21" fmla="*/ 9 h 55"/>
                  <a:gd name="T22" fmla="*/ 62 w 62"/>
                  <a:gd name="T23" fmla="*/ 4 h 55"/>
                  <a:gd name="T24" fmla="*/ 56 w 62"/>
                  <a:gd name="T25" fmla="*/ 0 h 55"/>
                  <a:gd name="T26" fmla="*/ 41 w 62"/>
                  <a:gd name="T27" fmla="*/ 0 h 55"/>
                  <a:gd name="T28" fmla="*/ 26 w 62"/>
                  <a:gd name="T29" fmla="*/ 6 h 55"/>
                  <a:gd name="T30" fmla="*/ 13 w 62"/>
                  <a:gd name="T31" fmla="*/ 13 h 55"/>
                  <a:gd name="T32" fmla="*/ 4 w 62"/>
                  <a:gd name="T33" fmla="*/ 28 h 55"/>
                  <a:gd name="T34" fmla="*/ 0 w 62"/>
                  <a:gd name="T35" fmla="*/ 34 h 55"/>
                  <a:gd name="T36" fmla="*/ 2 w 62"/>
                  <a:gd name="T37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5">
                    <a:moveTo>
                      <a:pt x="2" y="41"/>
                    </a:moveTo>
                    <a:lnTo>
                      <a:pt x="15" y="41"/>
                    </a:lnTo>
                    <a:lnTo>
                      <a:pt x="15" y="34"/>
                    </a:lnTo>
                    <a:lnTo>
                      <a:pt x="15" y="41"/>
                    </a:lnTo>
                    <a:lnTo>
                      <a:pt x="9" y="49"/>
                    </a:lnTo>
                    <a:lnTo>
                      <a:pt x="17" y="55"/>
                    </a:lnTo>
                    <a:lnTo>
                      <a:pt x="26" y="36"/>
                    </a:lnTo>
                    <a:lnTo>
                      <a:pt x="38" y="23"/>
                    </a:lnTo>
                    <a:lnTo>
                      <a:pt x="45" y="17"/>
                    </a:lnTo>
                    <a:lnTo>
                      <a:pt x="47" y="9"/>
                    </a:lnTo>
                    <a:lnTo>
                      <a:pt x="56" y="9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41" y="0"/>
                    </a:lnTo>
                    <a:lnTo>
                      <a:pt x="26" y="6"/>
                    </a:lnTo>
                    <a:lnTo>
                      <a:pt x="13" y="13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4" name="Freeform 82"/>
              <p:cNvSpPr>
                <a:spLocks/>
              </p:cNvSpPr>
              <p:nvPr/>
            </p:nvSpPr>
            <p:spPr bwMode="auto">
              <a:xfrm>
                <a:off x="3605271" y="1734458"/>
                <a:ext cx="469777" cy="190105"/>
              </a:xfrm>
              <a:custGeom>
                <a:avLst/>
                <a:gdLst>
                  <a:gd name="T0" fmla="*/ 25 w 489"/>
                  <a:gd name="T1" fmla="*/ 101 h 218"/>
                  <a:gd name="T2" fmla="*/ 124 w 489"/>
                  <a:gd name="T3" fmla="*/ 126 h 218"/>
                  <a:gd name="T4" fmla="*/ 152 w 489"/>
                  <a:gd name="T5" fmla="*/ 128 h 218"/>
                  <a:gd name="T6" fmla="*/ 179 w 489"/>
                  <a:gd name="T7" fmla="*/ 146 h 218"/>
                  <a:gd name="T8" fmla="*/ 203 w 489"/>
                  <a:gd name="T9" fmla="*/ 158 h 218"/>
                  <a:gd name="T10" fmla="*/ 203 w 489"/>
                  <a:gd name="T11" fmla="*/ 180 h 218"/>
                  <a:gd name="T12" fmla="*/ 209 w 489"/>
                  <a:gd name="T13" fmla="*/ 190 h 218"/>
                  <a:gd name="T14" fmla="*/ 213 w 489"/>
                  <a:gd name="T15" fmla="*/ 210 h 218"/>
                  <a:gd name="T16" fmla="*/ 224 w 489"/>
                  <a:gd name="T17" fmla="*/ 218 h 218"/>
                  <a:gd name="T18" fmla="*/ 241 w 489"/>
                  <a:gd name="T19" fmla="*/ 178 h 218"/>
                  <a:gd name="T20" fmla="*/ 254 w 489"/>
                  <a:gd name="T21" fmla="*/ 150 h 218"/>
                  <a:gd name="T22" fmla="*/ 260 w 489"/>
                  <a:gd name="T23" fmla="*/ 135 h 218"/>
                  <a:gd name="T24" fmla="*/ 273 w 489"/>
                  <a:gd name="T25" fmla="*/ 143 h 218"/>
                  <a:gd name="T26" fmla="*/ 288 w 489"/>
                  <a:gd name="T27" fmla="*/ 128 h 218"/>
                  <a:gd name="T28" fmla="*/ 288 w 489"/>
                  <a:gd name="T29" fmla="*/ 143 h 218"/>
                  <a:gd name="T30" fmla="*/ 295 w 489"/>
                  <a:gd name="T31" fmla="*/ 145 h 218"/>
                  <a:gd name="T32" fmla="*/ 310 w 489"/>
                  <a:gd name="T33" fmla="*/ 124 h 218"/>
                  <a:gd name="T34" fmla="*/ 327 w 489"/>
                  <a:gd name="T35" fmla="*/ 113 h 218"/>
                  <a:gd name="T36" fmla="*/ 354 w 489"/>
                  <a:gd name="T37" fmla="*/ 109 h 218"/>
                  <a:gd name="T38" fmla="*/ 380 w 489"/>
                  <a:gd name="T39" fmla="*/ 94 h 218"/>
                  <a:gd name="T40" fmla="*/ 408 w 489"/>
                  <a:gd name="T41" fmla="*/ 99 h 218"/>
                  <a:gd name="T42" fmla="*/ 429 w 489"/>
                  <a:gd name="T43" fmla="*/ 101 h 218"/>
                  <a:gd name="T44" fmla="*/ 444 w 489"/>
                  <a:gd name="T45" fmla="*/ 96 h 218"/>
                  <a:gd name="T46" fmla="*/ 489 w 489"/>
                  <a:gd name="T47" fmla="*/ 92 h 218"/>
                  <a:gd name="T48" fmla="*/ 478 w 489"/>
                  <a:gd name="T49" fmla="*/ 77 h 218"/>
                  <a:gd name="T50" fmla="*/ 463 w 489"/>
                  <a:gd name="T51" fmla="*/ 68 h 218"/>
                  <a:gd name="T52" fmla="*/ 455 w 489"/>
                  <a:gd name="T53" fmla="*/ 47 h 218"/>
                  <a:gd name="T54" fmla="*/ 444 w 489"/>
                  <a:gd name="T55" fmla="*/ 43 h 218"/>
                  <a:gd name="T56" fmla="*/ 429 w 489"/>
                  <a:gd name="T57" fmla="*/ 45 h 218"/>
                  <a:gd name="T58" fmla="*/ 399 w 489"/>
                  <a:gd name="T59" fmla="*/ 43 h 218"/>
                  <a:gd name="T60" fmla="*/ 378 w 489"/>
                  <a:gd name="T61" fmla="*/ 22 h 218"/>
                  <a:gd name="T62" fmla="*/ 329 w 489"/>
                  <a:gd name="T63" fmla="*/ 34 h 218"/>
                  <a:gd name="T64" fmla="*/ 305 w 489"/>
                  <a:gd name="T65" fmla="*/ 47 h 218"/>
                  <a:gd name="T66" fmla="*/ 275 w 489"/>
                  <a:gd name="T67" fmla="*/ 66 h 218"/>
                  <a:gd name="T68" fmla="*/ 254 w 489"/>
                  <a:gd name="T69" fmla="*/ 60 h 218"/>
                  <a:gd name="T70" fmla="*/ 224 w 489"/>
                  <a:gd name="T71" fmla="*/ 62 h 218"/>
                  <a:gd name="T72" fmla="*/ 203 w 489"/>
                  <a:gd name="T73" fmla="*/ 36 h 218"/>
                  <a:gd name="T74" fmla="*/ 183 w 489"/>
                  <a:gd name="T75" fmla="*/ 26 h 218"/>
                  <a:gd name="T76" fmla="*/ 158 w 489"/>
                  <a:gd name="T77" fmla="*/ 36 h 218"/>
                  <a:gd name="T78" fmla="*/ 154 w 489"/>
                  <a:gd name="T79" fmla="*/ 30 h 218"/>
                  <a:gd name="T80" fmla="*/ 143 w 489"/>
                  <a:gd name="T81" fmla="*/ 43 h 218"/>
                  <a:gd name="T82" fmla="*/ 130 w 489"/>
                  <a:gd name="T83" fmla="*/ 9 h 218"/>
                  <a:gd name="T84" fmla="*/ 107 w 489"/>
                  <a:gd name="T85" fmla="*/ 17 h 218"/>
                  <a:gd name="T86" fmla="*/ 81 w 489"/>
                  <a:gd name="T87" fmla="*/ 36 h 218"/>
                  <a:gd name="T88" fmla="*/ 60 w 489"/>
                  <a:gd name="T89" fmla="*/ 45 h 218"/>
                  <a:gd name="T90" fmla="*/ 40 w 489"/>
                  <a:gd name="T91" fmla="*/ 51 h 218"/>
                  <a:gd name="T92" fmla="*/ 0 w 489"/>
                  <a:gd name="T93" fmla="*/ 7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9" h="218">
                    <a:moveTo>
                      <a:pt x="11" y="83"/>
                    </a:moveTo>
                    <a:lnTo>
                      <a:pt x="17" y="88"/>
                    </a:lnTo>
                    <a:lnTo>
                      <a:pt x="25" y="101"/>
                    </a:lnTo>
                    <a:lnTo>
                      <a:pt x="98" y="116"/>
                    </a:lnTo>
                    <a:lnTo>
                      <a:pt x="122" y="126"/>
                    </a:lnTo>
                    <a:lnTo>
                      <a:pt x="124" y="126"/>
                    </a:lnTo>
                    <a:lnTo>
                      <a:pt x="139" y="128"/>
                    </a:lnTo>
                    <a:lnTo>
                      <a:pt x="145" y="126"/>
                    </a:lnTo>
                    <a:lnTo>
                      <a:pt x="152" y="128"/>
                    </a:lnTo>
                    <a:lnTo>
                      <a:pt x="169" y="130"/>
                    </a:lnTo>
                    <a:lnTo>
                      <a:pt x="177" y="135"/>
                    </a:lnTo>
                    <a:lnTo>
                      <a:pt x="179" y="146"/>
                    </a:lnTo>
                    <a:lnTo>
                      <a:pt x="184" y="148"/>
                    </a:lnTo>
                    <a:lnTo>
                      <a:pt x="196" y="150"/>
                    </a:lnTo>
                    <a:lnTo>
                      <a:pt x="203" y="158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3" y="180"/>
                    </a:lnTo>
                    <a:lnTo>
                      <a:pt x="199" y="186"/>
                    </a:lnTo>
                    <a:lnTo>
                      <a:pt x="203" y="193"/>
                    </a:lnTo>
                    <a:lnTo>
                      <a:pt x="209" y="190"/>
                    </a:lnTo>
                    <a:lnTo>
                      <a:pt x="216" y="190"/>
                    </a:lnTo>
                    <a:lnTo>
                      <a:pt x="213" y="205"/>
                    </a:lnTo>
                    <a:lnTo>
                      <a:pt x="213" y="210"/>
                    </a:lnTo>
                    <a:lnTo>
                      <a:pt x="220" y="216"/>
                    </a:lnTo>
                    <a:lnTo>
                      <a:pt x="220" y="216"/>
                    </a:lnTo>
                    <a:lnTo>
                      <a:pt x="224" y="218"/>
                    </a:lnTo>
                    <a:lnTo>
                      <a:pt x="224" y="210"/>
                    </a:lnTo>
                    <a:lnTo>
                      <a:pt x="231" y="199"/>
                    </a:lnTo>
                    <a:lnTo>
                      <a:pt x="241" y="178"/>
                    </a:lnTo>
                    <a:lnTo>
                      <a:pt x="245" y="165"/>
                    </a:lnTo>
                    <a:lnTo>
                      <a:pt x="248" y="158"/>
                    </a:lnTo>
                    <a:lnTo>
                      <a:pt x="254" y="150"/>
                    </a:lnTo>
                    <a:lnTo>
                      <a:pt x="258" y="137"/>
                    </a:lnTo>
                    <a:lnTo>
                      <a:pt x="263" y="128"/>
                    </a:lnTo>
                    <a:lnTo>
                      <a:pt x="260" y="135"/>
                    </a:lnTo>
                    <a:lnTo>
                      <a:pt x="263" y="141"/>
                    </a:lnTo>
                    <a:lnTo>
                      <a:pt x="267" y="148"/>
                    </a:lnTo>
                    <a:lnTo>
                      <a:pt x="273" y="143"/>
                    </a:lnTo>
                    <a:lnTo>
                      <a:pt x="275" y="139"/>
                    </a:lnTo>
                    <a:lnTo>
                      <a:pt x="282" y="131"/>
                    </a:lnTo>
                    <a:lnTo>
                      <a:pt x="288" y="128"/>
                    </a:lnTo>
                    <a:lnTo>
                      <a:pt x="295" y="130"/>
                    </a:lnTo>
                    <a:lnTo>
                      <a:pt x="293" y="137"/>
                    </a:lnTo>
                    <a:lnTo>
                      <a:pt x="288" y="143"/>
                    </a:lnTo>
                    <a:lnTo>
                      <a:pt x="284" y="150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3" y="137"/>
                    </a:lnTo>
                    <a:lnTo>
                      <a:pt x="309" y="131"/>
                    </a:lnTo>
                    <a:lnTo>
                      <a:pt x="310" y="124"/>
                    </a:lnTo>
                    <a:lnTo>
                      <a:pt x="314" y="118"/>
                    </a:lnTo>
                    <a:lnTo>
                      <a:pt x="320" y="115"/>
                    </a:lnTo>
                    <a:lnTo>
                      <a:pt x="327" y="113"/>
                    </a:lnTo>
                    <a:lnTo>
                      <a:pt x="333" y="115"/>
                    </a:lnTo>
                    <a:lnTo>
                      <a:pt x="346" y="109"/>
                    </a:lnTo>
                    <a:lnTo>
                      <a:pt x="354" y="109"/>
                    </a:lnTo>
                    <a:lnTo>
                      <a:pt x="361" y="105"/>
                    </a:lnTo>
                    <a:lnTo>
                      <a:pt x="367" y="96"/>
                    </a:lnTo>
                    <a:lnTo>
                      <a:pt x="380" y="94"/>
                    </a:lnTo>
                    <a:lnTo>
                      <a:pt x="387" y="96"/>
                    </a:lnTo>
                    <a:lnTo>
                      <a:pt x="393" y="94"/>
                    </a:lnTo>
                    <a:lnTo>
                      <a:pt x="408" y="99"/>
                    </a:lnTo>
                    <a:lnTo>
                      <a:pt x="421" y="111"/>
                    </a:lnTo>
                    <a:lnTo>
                      <a:pt x="429" y="115"/>
                    </a:lnTo>
                    <a:lnTo>
                      <a:pt x="429" y="101"/>
                    </a:lnTo>
                    <a:lnTo>
                      <a:pt x="431" y="94"/>
                    </a:lnTo>
                    <a:lnTo>
                      <a:pt x="436" y="92"/>
                    </a:lnTo>
                    <a:lnTo>
                      <a:pt x="444" y="96"/>
                    </a:lnTo>
                    <a:lnTo>
                      <a:pt x="451" y="94"/>
                    </a:lnTo>
                    <a:lnTo>
                      <a:pt x="483" y="94"/>
                    </a:lnTo>
                    <a:lnTo>
                      <a:pt x="489" y="92"/>
                    </a:lnTo>
                    <a:lnTo>
                      <a:pt x="485" y="86"/>
                    </a:lnTo>
                    <a:lnTo>
                      <a:pt x="478" y="83"/>
                    </a:lnTo>
                    <a:lnTo>
                      <a:pt x="478" y="77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3" y="68"/>
                    </a:lnTo>
                    <a:lnTo>
                      <a:pt x="463" y="60"/>
                    </a:lnTo>
                    <a:lnTo>
                      <a:pt x="459" y="54"/>
                    </a:lnTo>
                    <a:lnTo>
                      <a:pt x="455" y="47"/>
                    </a:lnTo>
                    <a:lnTo>
                      <a:pt x="449" y="39"/>
                    </a:lnTo>
                    <a:lnTo>
                      <a:pt x="444" y="41"/>
                    </a:lnTo>
                    <a:lnTo>
                      <a:pt x="444" y="43"/>
                    </a:lnTo>
                    <a:lnTo>
                      <a:pt x="440" y="49"/>
                    </a:lnTo>
                    <a:lnTo>
                      <a:pt x="433" y="51"/>
                    </a:lnTo>
                    <a:lnTo>
                      <a:pt x="429" y="45"/>
                    </a:lnTo>
                    <a:lnTo>
                      <a:pt x="416" y="51"/>
                    </a:lnTo>
                    <a:lnTo>
                      <a:pt x="401" y="49"/>
                    </a:lnTo>
                    <a:lnTo>
                      <a:pt x="399" y="43"/>
                    </a:lnTo>
                    <a:lnTo>
                      <a:pt x="397" y="17"/>
                    </a:lnTo>
                    <a:lnTo>
                      <a:pt x="384" y="21"/>
                    </a:lnTo>
                    <a:lnTo>
                      <a:pt x="378" y="22"/>
                    </a:lnTo>
                    <a:lnTo>
                      <a:pt x="365" y="30"/>
                    </a:lnTo>
                    <a:lnTo>
                      <a:pt x="357" y="32"/>
                    </a:lnTo>
                    <a:lnTo>
                      <a:pt x="329" y="34"/>
                    </a:lnTo>
                    <a:lnTo>
                      <a:pt x="324" y="37"/>
                    </a:lnTo>
                    <a:lnTo>
                      <a:pt x="312" y="39"/>
                    </a:lnTo>
                    <a:lnTo>
                      <a:pt x="305" y="47"/>
                    </a:lnTo>
                    <a:lnTo>
                      <a:pt x="292" y="54"/>
                    </a:lnTo>
                    <a:lnTo>
                      <a:pt x="280" y="69"/>
                    </a:lnTo>
                    <a:lnTo>
                      <a:pt x="275" y="66"/>
                    </a:lnTo>
                    <a:lnTo>
                      <a:pt x="267" y="68"/>
                    </a:lnTo>
                    <a:lnTo>
                      <a:pt x="260" y="66"/>
                    </a:lnTo>
                    <a:lnTo>
                      <a:pt x="254" y="60"/>
                    </a:lnTo>
                    <a:lnTo>
                      <a:pt x="237" y="66"/>
                    </a:lnTo>
                    <a:lnTo>
                      <a:pt x="231" y="66"/>
                    </a:lnTo>
                    <a:lnTo>
                      <a:pt x="224" y="62"/>
                    </a:lnTo>
                    <a:lnTo>
                      <a:pt x="220" y="56"/>
                    </a:lnTo>
                    <a:lnTo>
                      <a:pt x="207" y="43"/>
                    </a:lnTo>
                    <a:lnTo>
                      <a:pt x="203" y="36"/>
                    </a:lnTo>
                    <a:lnTo>
                      <a:pt x="198" y="34"/>
                    </a:lnTo>
                    <a:lnTo>
                      <a:pt x="190" y="28"/>
                    </a:lnTo>
                    <a:lnTo>
                      <a:pt x="183" y="26"/>
                    </a:lnTo>
                    <a:lnTo>
                      <a:pt x="169" y="26"/>
                    </a:lnTo>
                    <a:lnTo>
                      <a:pt x="162" y="28"/>
                    </a:lnTo>
                    <a:lnTo>
                      <a:pt x="158" y="36"/>
                    </a:lnTo>
                    <a:lnTo>
                      <a:pt x="154" y="37"/>
                    </a:lnTo>
                    <a:lnTo>
                      <a:pt x="160" y="24"/>
                    </a:lnTo>
                    <a:lnTo>
                      <a:pt x="154" y="30"/>
                    </a:lnTo>
                    <a:lnTo>
                      <a:pt x="147" y="34"/>
                    </a:lnTo>
                    <a:lnTo>
                      <a:pt x="145" y="41"/>
                    </a:lnTo>
                    <a:lnTo>
                      <a:pt x="143" y="43"/>
                    </a:lnTo>
                    <a:lnTo>
                      <a:pt x="141" y="37"/>
                    </a:lnTo>
                    <a:lnTo>
                      <a:pt x="141" y="22"/>
                    </a:lnTo>
                    <a:lnTo>
                      <a:pt x="130" y="9"/>
                    </a:lnTo>
                    <a:lnTo>
                      <a:pt x="126" y="7"/>
                    </a:lnTo>
                    <a:lnTo>
                      <a:pt x="121" y="0"/>
                    </a:lnTo>
                    <a:lnTo>
                      <a:pt x="107" y="17"/>
                    </a:lnTo>
                    <a:lnTo>
                      <a:pt x="104" y="22"/>
                    </a:lnTo>
                    <a:lnTo>
                      <a:pt x="89" y="28"/>
                    </a:lnTo>
                    <a:lnTo>
                      <a:pt x="81" y="36"/>
                    </a:lnTo>
                    <a:lnTo>
                      <a:pt x="75" y="41"/>
                    </a:lnTo>
                    <a:lnTo>
                      <a:pt x="68" y="43"/>
                    </a:lnTo>
                    <a:lnTo>
                      <a:pt x="60" y="45"/>
                    </a:lnTo>
                    <a:lnTo>
                      <a:pt x="55" y="47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27" y="64"/>
                    </a:lnTo>
                    <a:lnTo>
                      <a:pt x="6" y="73"/>
                    </a:lnTo>
                    <a:lnTo>
                      <a:pt x="0" y="77"/>
                    </a:lnTo>
                    <a:lnTo>
                      <a:pt x="4" y="81"/>
                    </a:lnTo>
                    <a:lnTo>
                      <a:pt x="11" y="83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5" name="Freeform 91"/>
              <p:cNvSpPr>
                <a:spLocks/>
              </p:cNvSpPr>
              <p:nvPr/>
            </p:nvSpPr>
            <p:spPr bwMode="auto">
              <a:xfrm>
                <a:off x="3957845" y="1848695"/>
                <a:ext cx="6725" cy="14825"/>
              </a:xfrm>
              <a:custGeom>
                <a:avLst/>
                <a:gdLst>
                  <a:gd name="T0" fmla="*/ 2 w 7"/>
                  <a:gd name="T1" fmla="*/ 4 h 17"/>
                  <a:gd name="T2" fmla="*/ 0 w 7"/>
                  <a:gd name="T3" fmla="*/ 10 h 17"/>
                  <a:gd name="T4" fmla="*/ 0 w 7"/>
                  <a:gd name="T5" fmla="*/ 17 h 17"/>
                  <a:gd name="T6" fmla="*/ 7 w 7"/>
                  <a:gd name="T7" fmla="*/ 15 h 17"/>
                  <a:gd name="T8" fmla="*/ 7 w 7"/>
                  <a:gd name="T9" fmla="*/ 2 h 17"/>
                  <a:gd name="T10" fmla="*/ 7 w 7"/>
                  <a:gd name="T11" fmla="*/ 0 h 17"/>
                  <a:gd name="T12" fmla="*/ 2 w 7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2" y="4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7" y="1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6" name="Freeform 96"/>
              <p:cNvSpPr>
                <a:spLocks/>
              </p:cNvSpPr>
              <p:nvPr/>
            </p:nvSpPr>
            <p:spPr bwMode="auto">
              <a:xfrm>
                <a:off x="3910771" y="1837358"/>
                <a:ext cx="317988" cy="393290"/>
              </a:xfrm>
              <a:custGeom>
                <a:avLst/>
                <a:gdLst>
                  <a:gd name="T0" fmla="*/ 163 w 331"/>
                  <a:gd name="T1" fmla="*/ 440 h 451"/>
                  <a:gd name="T2" fmla="*/ 272 w 331"/>
                  <a:gd name="T3" fmla="*/ 408 h 451"/>
                  <a:gd name="T4" fmla="*/ 288 w 331"/>
                  <a:gd name="T5" fmla="*/ 359 h 451"/>
                  <a:gd name="T6" fmla="*/ 299 w 331"/>
                  <a:gd name="T7" fmla="*/ 350 h 451"/>
                  <a:gd name="T8" fmla="*/ 308 w 331"/>
                  <a:gd name="T9" fmla="*/ 322 h 451"/>
                  <a:gd name="T10" fmla="*/ 319 w 331"/>
                  <a:gd name="T11" fmla="*/ 316 h 451"/>
                  <a:gd name="T12" fmla="*/ 325 w 331"/>
                  <a:gd name="T13" fmla="*/ 324 h 451"/>
                  <a:gd name="T14" fmla="*/ 329 w 331"/>
                  <a:gd name="T15" fmla="*/ 295 h 451"/>
                  <a:gd name="T16" fmla="*/ 331 w 331"/>
                  <a:gd name="T17" fmla="*/ 273 h 451"/>
                  <a:gd name="T18" fmla="*/ 319 w 331"/>
                  <a:gd name="T19" fmla="*/ 254 h 451"/>
                  <a:gd name="T20" fmla="*/ 308 w 331"/>
                  <a:gd name="T21" fmla="*/ 218 h 451"/>
                  <a:gd name="T22" fmla="*/ 286 w 331"/>
                  <a:gd name="T23" fmla="*/ 171 h 451"/>
                  <a:gd name="T24" fmla="*/ 261 w 331"/>
                  <a:gd name="T25" fmla="*/ 175 h 451"/>
                  <a:gd name="T26" fmla="*/ 241 w 331"/>
                  <a:gd name="T27" fmla="*/ 186 h 451"/>
                  <a:gd name="T28" fmla="*/ 233 w 331"/>
                  <a:gd name="T29" fmla="*/ 211 h 451"/>
                  <a:gd name="T30" fmla="*/ 218 w 331"/>
                  <a:gd name="T31" fmla="*/ 222 h 451"/>
                  <a:gd name="T32" fmla="*/ 201 w 331"/>
                  <a:gd name="T33" fmla="*/ 203 h 451"/>
                  <a:gd name="T34" fmla="*/ 216 w 331"/>
                  <a:gd name="T35" fmla="*/ 183 h 451"/>
                  <a:gd name="T36" fmla="*/ 225 w 331"/>
                  <a:gd name="T37" fmla="*/ 151 h 451"/>
                  <a:gd name="T38" fmla="*/ 237 w 331"/>
                  <a:gd name="T39" fmla="*/ 119 h 451"/>
                  <a:gd name="T40" fmla="*/ 231 w 331"/>
                  <a:gd name="T41" fmla="*/ 85 h 451"/>
                  <a:gd name="T42" fmla="*/ 222 w 331"/>
                  <a:gd name="T43" fmla="*/ 64 h 451"/>
                  <a:gd name="T44" fmla="*/ 225 w 331"/>
                  <a:gd name="T45" fmla="*/ 55 h 451"/>
                  <a:gd name="T46" fmla="*/ 210 w 331"/>
                  <a:gd name="T47" fmla="*/ 36 h 451"/>
                  <a:gd name="T48" fmla="*/ 182 w 331"/>
                  <a:gd name="T49" fmla="*/ 28 h 451"/>
                  <a:gd name="T50" fmla="*/ 162 w 331"/>
                  <a:gd name="T51" fmla="*/ 23 h 451"/>
                  <a:gd name="T52" fmla="*/ 145 w 331"/>
                  <a:gd name="T53" fmla="*/ 12 h 451"/>
                  <a:gd name="T54" fmla="*/ 124 w 331"/>
                  <a:gd name="T55" fmla="*/ 8 h 451"/>
                  <a:gd name="T56" fmla="*/ 105 w 331"/>
                  <a:gd name="T57" fmla="*/ 6 h 451"/>
                  <a:gd name="T58" fmla="*/ 88 w 331"/>
                  <a:gd name="T59" fmla="*/ 25 h 451"/>
                  <a:gd name="T60" fmla="*/ 98 w 331"/>
                  <a:gd name="T61" fmla="*/ 44 h 451"/>
                  <a:gd name="T62" fmla="*/ 81 w 331"/>
                  <a:gd name="T63" fmla="*/ 53 h 451"/>
                  <a:gd name="T64" fmla="*/ 73 w 331"/>
                  <a:gd name="T65" fmla="*/ 87 h 451"/>
                  <a:gd name="T66" fmla="*/ 69 w 331"/>
                  <a:gd name="T67" fmla="*/ 107 h 451"/>
                  <a:gd name="T68" fmla="*/ 66 w 331"/>
                  <a:gd name="T69" fmla="*/ 94 h 451"/>
                  <a:gd name="T70" fmla="*/ 56 w 331"/>
                  <a:gd name="T71" fmla="*/ 115 h 451"/>
                  <a:gd name="T72" fmla="*/ 54 w 331"/>
                  <a:gd name="T73" fmla="*/ 94 h 451"/>
                  <a:gd name="T74" fmla="*/ 53 w 331"/>
                  <a:gd name="T75" fmla="*/ 75 h 451"/>
                  <a:gd name="T76" fmla="*/ 43 w 331"/>
                  <a:gd name="T77" fmla="*/ 96 h 451"/>
                  <a:gd name="T78" fmla="*/ 22 w 331"/>
                  <a:gd name="T79" fmla="*/ 113 h 451"/>
                  <a:gd name="T80" fmla="*/ 11 w 331"/>
                  <a:gd name="T81" fmla="*/ 132 h 451"/>
                  <a:gd name="T82" fmla="*/ 15 w 331"/>
                  <a:gd name="T83" fmla="*/ 164 h 451"/>
                  <a:gd name="T84" fmla="*/ 0 w 331"/>
                  <a:gd name="T85" fmla="*/ 198 h 451"/>
                  <a:gd name="T86" fmla="*/ 9 w 331"/>
                  <a:gd name="T87" fmla="*/ 232 h 451"/>
                  <a:gd name="T88" fmla="*/ 4 w 331"/>
                  <a:gd name="T89" fmla="*/ 252 h 451"/>
                  <a:gd name="T90" fmla="*/ 24 w 331"/>
                  <a:gd name="T91" fmla="*/ 294 h 451"/>
                  <a:gd name="T92" fmla="*/ 39 w 331"/>
                  <a:gd name="T93" fmla="*/ 363 h 451"/>
                  <a:gd name="T94" fmla="*/ 24 w 331"/>
                  <a:gd name="T95" fmla="*/ 408 h 451"/>
                  <a:gd name="T96" fmla="*/ 11 w 331"/>
                  <a:gd name="T97" fmla="*/ 444 h 451"/>
                  <a:gd name="T98" fmla="*/ 6 w 331"/>
                  <a:gd name="T99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51">
                    <a:moveTo>
                      <a:pt x="43" y="448"/>
                    </a:moveTo>
                    <a:lnTo>
                      <a:pt x="156" y="435"/>
                    </a:lnTo>
                    <a:lnTo>
                      <a:pt x="163" y="440"/>
                    </a:lnTo>
                    <a:lnTo>
                      <a:pt x="237" y="429"/>
                    </a:lnTo>
                    <a:lnTo>
                      <a:pt x="269" y="421"/>
                    </a:lnTo>
                    <a:lnTo>
                      <a:pt x="272" y="408"/>
                    </a:lnTo>
                    <a:lnTo>
                      <a:pt x="286" y="388"/>
                    </a:lnTo>
                    <a:lnTo>
                      <a:pt x="286" y="367"/>
                    </a:lnTo>
                    <a:lnTo>
                      <a:pt x="288" y="359"/>
                    </a:lnTo>
                    <a:lnTo>
                      <a:pt x="289" y="357"/>
                    </a:lnTo>
                    <a:lnTo>
                      <a:pt x="289" y="356"/>
                    </a:lnTo>
                    <a:lnTo>
                      <a:pt x="299" y="350"/>
                    </a:lnTo>
                    <a:lnTo>
                      <a:pt x="303" y="342"/>
                    </a:lnTo>
                    <a:lnTo>
                      <a:pt x="303" y="327"/>
                    </a:lnTo>
                    <a:lnTo>
                      <a:pt x="308" y="322"/>
                    </a:lnTo>
                    <a:lnTo>
                      <a:pt x="308" y="316"/>
                    </a:lnTo>
                    <a:lnTo>
                      <a:pt x="316" y="312"/>
                    </a:lnTo>
                    <a:lnTo>
                      <a:pt x="319" y="316"/>
                    </a:lnTo>
                    <a:lnTo>
                      <a:pt x="321" y="324"/>
                    </a:lnTo>
                    <a:lnTo>
                      <a:pt x="319" y="326"/>
                    </a:lnTo>
                    <a:lnTo>
                      <a:pt x="325" y="324"/>
                    </a:lnTo>
                    <a:lnTo>
                      <a:pt x="329" y="316"/>
                    </a:lnTo>
                    <a:lnTo>
                      <a:pt x="331" y="301"/>
                    </a:lnTo>
                    <a:lnTo>
                      <a:pt x="329" y="295"/>
                    </a:lnTo>
                    <a:lnTo>
                      <a:pt x="329" y="280"/>
                    </a:lnTo>
                    <a:lnTo>
                      <a:pt x="331" y="279"/>
                    </a:lnTo>
                    <a:lnTo>
                      <a:pt x="331" y="273"/>
                    </a:lnTo>
                    <a:lnTo>
                      <a:pt x="331" y="273"/>
                    </a:lnTo>
                    <a:lnTo>
                      <a:pt x="323" y="262"/>
                    </a:lnTo>
                    <a:lnTo>
                      <a:pt x="319" y="254"/>
                    </a:lnTo>
                    <a:lnTo>
                      <a:pt x="316" y="239"/>
                    </a:lnTo>
                    <a:lnTo>
                      <a:pt x="312" y="226"/>
                    </a:lnTo>
                    <a:lnTo>
                      <a:pt x="308" y="218"/>
                    </a:lnTo>
                    <a:lnTo>
                      <a:pt x="301" y="192"/>
                    </a:lnTo>
                    <a:lnTo>
                      <a:pt x="293" y="179"/>
                    </a:lnTo>
                    <a:lnTo>
                      <a:pt x="286" y="171"/>
                    </a:lnTo>
                    <a:lnTo>
                      <a:pt x="280" y="169"/>
                    </a:lnTo>
                    <a:lnTo>
                      <a:pt x="272" y="168"/>
                    </a:lnTo>
                    <a:lnTo>
                      <a:pt x="261" y="175"/>
                    </a:lnTo>
                    <a:lnTo>
                      <a:pt x="256" y="179"/>
                    </a:lnTo>
                    <a:lnTo>
                      <a:pt x="248" y="185"/>
                    </a:lnTo>
                    <a:lnTo>
                      <a:pt x="241" y="186"/>
                    </a:lnTo>
                    <a:lnTo>
                      <a:pt x="242" y="194"/>
                    </a:lnTo>
                    <a:lnTo>
                      <a:pt x="239" y="205"/>
                    </a:lnTo>
                    <a:lnTo>
                      <a:pt x="233" y="211"/>
                    </a:lnTo>
                    <a:lnTo>
                      <a:pt x="229" y="218"/>
                    </a:lnTo>
                    <a:lnTo>
                      <a:pt x="224" y="226"/>
                    </a:lnTo>
                    <a:lnTo>
                      <a:pt x="218" y="222"/>
                    </a:lnTo>
                    <a:lnTo>
                      <a:pt x="210" y="222"/>
                    </a:lnTo>
                    <a:lnTo>
                      <a:pt x="201" y="215"/>
                    </a:lnTo>
                    <a:lnTo>
                      <a:pt x="201" y="203"/>
                    </a:lnTo>
                    <a:lnTo>
                      <a:pt x="203" y="188"/>
                    </a:lnTo>
                    <a:lnTo>
                      <a:pt x="209" y="185"/>
                    </a:lnTo>
                    <a:lnTo>
                      <a:pt x="216" y="183"/>
                    </a:lnTo>
                    <a:lnTo>
                      <a:pt x="224" y="171"/>
                    </a:lnTo>
                    <a:lnTo>
                      <a:pt x="224" y="158"/>
                    </a:lnTo>
                    <a:lnTo>
                      <a:pt x="225" y="151"/>
                    </a:lnTo>
                    <a:lnTo>
                      <a:pt x="233" y="147"/>
                    </a:lnTo>
                    <a:lnTo>
                      <a:pt x="239" y="141"/>
                    </a:lnTo>
                    <a:lnTo>
                      <a:pt x="237" y="119"/>
                    </a:lnTo>
                    <a:lnTo>
                      <a:pt x="237" y="106"/>
                    </a:lnTo>
                    <a:lnTo>
                      <a:pt x="233" y="91"/>
                    </a:lnTo>
                    <a:lnTo>
                      <a:pt x="231" y="85"/>
                    </a:lnTo>
                    <a:lnTo>
                      <a:pt x="224" y="79"/>
                    </a:lnTo>
                    <a:lnTo>
                      <a:pt x="220" y="74"/>
                    </a:lnTo>
                    <a:lnTo>
                      <a:pt x="222" y="64"/>
                    </a:lnTo>
                    <a:lnTo>
                      <a:pt x="229" y="64"/>
                    </a:lnTo>
                    <a:lnTo>
                      <a:pt x="229" y="57"/>
                    </a:lnTo>
                    <a:lnTo>
                      <a:pt x="225" y="55"/>
                    </a:lnTo>
                    <a:lnTo>
                      <a:pt x="220" y="47"/>
                    </a:lnTo>
                    <a:lnTo>
                      <a:pt x="218" y="42"/>
                    </a:lnTo>
                    <a:lnTo>
                      <a:pt x="210" y="36"/>
                    </a:lnTo>
                    <a:lnTo>
                      <a:pt x="203" y="36"/>
                    </a:lnTo>
                    <a:lnTo>
                      <a:pt x="195" y="32"/>
                    </a:lnTo>
                    <a:lnTo>
                      <a:pt x="182" y="28"/>
                    </a:lnTo>
                    <a:lnTo>
                      <a:pt x="175" y="25"/>
                    </a:lnTo>
                    <a:lnTo>
                      <a:pt x="167" y="25"/>
                    </a:lnTo>
                    <a:lnTo>
                      <a:pt x="162" y="23"/>
                    </a:lnTo>
                    <a:lnTo>
                      <a:pt x="158" y="17"/>
                    </a:lnTo>
                    <a:lnTo>
                      <a:pt x="150" y="13"/>
                    </a:lnTo>
                    <a:lnTo>
                      <a:pt x="145" y="12"/>
                    </a:lnTo>
                    <a:lnTo>
                      <a:pt x="137" y="12"/>
                    </a:lnTo>
                    <a:lnTo>
                      <a:pt x="131" y="12"/>
                    </a:lnTo>
                    <a:lnTo>
                      <a:pt x="124" y="8"/>
                    </a:lnTo>
                    <a:lnTo>
                      <a:pt x="118" y="6"/>
                    </a:lnTo>
                    <a:lnTo>
                      <a:pt x="111" y="0"/>
                    </a:lnTo>
                    <a:lnTo>
                      <a:pt x="105" y="6"/>
                    </a:lnTo>
                    <a:lnTo>
                      <a:pt x="98" y="10"/>
                    </a:lnTo>
                    <a:lnTo>
                      <a:pt x="94" y="17"/>
                    </a:lnTo>
                    <a:lnTo>
                      <a:pt x="88" y="25"/>
                    </a:lnTo>
                    <a:lnTo>
                      <a:pt x="88" y="32"/>
                    </a:lnTo>
                    <a:lnTo>
                      <a:pt x="90" y="38"/>
                    </a:lnTo>
                    <a:lnTo>
                      <a:pt x="98" y="44"/>
                    </a:lnTo>
                    <a:lnTo>
                      <a:pt x="98" y="49"/>
                    </a:lnTo>
                    <a:lnTo>
                      <a:pt x="88" y="49"/>
                    </a:lnTo>
                    <a:lnTo>
                      <a:pt x="81" y="53"/>
                    </a:lnTo>
                    <a:lnTo>
                      <a:pt x="75" y="59"/>
                    </a:lnTo>
                    <a:lnTo>
                      <a:pt x="69" y="64"/>
                    </a:lnTo>
                    <a:lnTo>
                      <a:pt x="73" y="87"/>
                    </a:lnTo>
                    <a:lnTo>
                      <a:pt x="73" y="94"/>
                    </a:lnTo>
                    <a:lnTo>
                      <a:pt x="71" y="100"/>
                    </a:lnTo>
                    <a:lnTo>
                      <a:pt x="69" y="107"/>
                    </a:lnTo>
                    <a:lnTo>
                      <a:pt x="64" y="115"/>
                    </a:lnTo>
                    <a:lnTo>
                      <a:pt x="66" y="107"/>
                    </a:lnTo>
                    <a:lnTo>
                      <a:pt x="66" y="94"/>
                    </a:lnTo>
                    <a:lnTo>
                      <a:pt x="64" y="94"/>
                    </a:lnTo>
                    <a:lnTo>
                      <a:pt x="62" y="109"/>
                    </a:lnTo>
                    <a:lnTo>
                      <a:pt x="56" y="115"/>
                    </a:lnTo>
                    <a:lnTo>
                      <a:pt x="56" y="109"/>
                    </a:lnTo>
                    <a:lnTo>
                      <a:pt x="58" y="102"/>
                    </a:lnTo>
                    <a:lnTo>
                      <a:pt x="54" y="94"/>
                    </a:lnTo>
                    <a:lnTo>
                      <a:pt x="56" y="91"/>
                    </a:lnTo>
                    <a:lnTo>
                      <a:pt x="58" y="70"/>
                    </a:lnTo>
                    <a:lnTo>
                      <a:pt x="53" y="75"/>
                    </a:lnTo>
                    <a:lnTo>
                      <a:pt x="49" y="83"/>
                    </a:lnTo>
                    <a:lnTo>
                      <a:pt x="45" y="89"/>
                    </a:lnTo>
                    <a:lnTo>
                      <a:pt x="43" y="96"/>
                    </a:lnTo>
                    <a:lnTo>
                      <a:pt x="39" y="102"/>
                    </a:lnTo>
                    <a:lnTo>
                      <a:pt x="32" y="100"/>
                    </a:lnTo>
                    <a:lnTo>
                      <a:pt x="22" y="113"/>
                    </a:lnTo>
                    <a:lnTo>
                      <a:pt x="24" y="119"/>
                    </a:lnTo>
                    <a:lnTo>
                      <a:pt x="19" y="126"/>
                    </a:lnTo>
                    <a:lnTo>
                      <a:pt x="11" y="132"/>
                    </a:lnTo>
                    <a:lnTo>
                      <a:pt x="15" y="145"/>
                    </a:lnTo>
                    <a:lnTo>
                      <a:pt x="13" y="156"/>
                    </a:lnTo>
                    <a:lnTo>
                      <a:pt x="15" y="164"/>
                    </a:lnTo>
                    <a:lnTo>
                      <a:pt x="15" y="171"/>
                    </a:lnTo>
                    <a:lnTo>
                      <a:pt x="7" y="192"/>
                    </a:lnTo>
                    <a:lnTo>
                      <a:pt x="0" y="198"/>
                    </a:lnTo>
                    <a:lnTo>
                      <a:pt x="0" y="205"/>
                    </a:lnTo>
                    <a:lnTo>
                      <a:pt x="4" y="211"/>
                    </a:lnTo>
                    <a:lnTo>
                      <a:pt x="9" y="232"/>
                    </a:lnTo>
                    <a:lnTo>
                      <a:pt x="6" y="239"/>
                    </a:lnTo>
                    <a:lnTo>
                      <a:pt x="2" y="247"/>
                    </a:lnTo>
                    <a:lnTo>
                      <a:pt x="4" y="252"/>
                    </a:lnTo>
                    <a:lnTo>
                      <a:pt x="22" y="290"/>
                    </a:lnTo>
                    <a:lnTo>
                      <a:pt x="30" y="286"/>
                    </a:lnTo>
                    <a:lnTo>
                      <a:pt x="24" y="294"/>
                    </a:lnTo>
                    <a:lnTo>
                      <a:pt x="34" y="314"/>
                    </a:lnTo>
                    <a:lnTo>
                      <a:pt x="39" y="342"/>
                    </a:lnTo>
                    <a:lnTo>
                      <a:pt x="39" y="363"/>
                    </a:lnTo>
                    <a:lnTo>
                      <a:pt x="34" y="388"/>
                    </a:lnTo>
                    <a:lnTo>
                      <a:pt x="32" y="395"/>
                    </a:lnTo>
                    <a:lnTo>
                      <a:pt x="24" y="408"/>
                    </a:lnTo>
                    <a:lnTo>
                      <a:pt x="19" y="429"/>
                    </a:lnTo>
                    <a:lnTo>
                      <a:pt x="15" y="436"/>
                    </a:lnTo>
                    <a:lnTo>
                      <a:pt x="11" y="444"/>
                    </a:lnTo>
                    <a:lnTo>
                      <a:pt x="4" y="450"/>
                    </a:lnTo>
                    <a:lnTo>
                      <a:pt x="2" y="451"/>
                    </a:lnTo>
                    <a:lnTo>
                      <a:pt x="6" y="451"/>
                    </a:lnTo>
                    <a:lnTo>
                      <a:pt x="43" y="44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1" name="Freeform 118"/>
            <p:cNvSpPr>
              <a:spLocks/>
            </p:cNvSpPr>
            <p:nvPr/>
          </p:nvSpPr>
          <p:spPr bwMode="auto">
            <a:xfrm>
              <a:off x="6439178" y="2319399"/>
              <a:ext cx="696998" cy="721046"/>
            </a:xfrm>
            <a:custGeom>
              <a:avLst/>
              <a:gdLst>
                <a:gd name="T0" fmla="*/ 14 w 358"/>
                <a:gd name="T1" fmla="*/ 181 h 408"/>
                <a:gd name="T2" fmla="*/ 44 w 358"/>
                <a:gd name="T3" fmla="*/ 356 h 408"/>
                <a:gd name="T4" fmla="*/ 61 w 358"/>
                <a:gd name="T5" fmla="*/ 358 h 408"/>
                <a:gd name="T6" fmla="*/ 81 w 358"/>
                <a:gd name="T7" fmla="*/ 373 h 408"/>
                <a:gd name="T8" fmla="*/ 100 w 358"/>
                <a:gd name="T9" fmla="*/ 388 h 408"/>
                <a:gd name="T10" fmla="*/ 117 w 358"/>
                <a:gd name="T11" fmla="*/ 388 h 408"/>
                <a:gd name="T12" fmla="*/ 138 w 358"/>
                <a:gd name="T13" fmla="*/ 397 h 408"/>
                <a:gd name="T14" fmla="*/ 149 w 358"/>
                <a:gd name="T15" fmla="*/ 390 h 408"/>
                <a:gd name="T16" fmla="*/ 166 w 358"/>
                <a:gd name="T17" fmla="*/ 397 h 408"/>
                <a:gd name="T18" fmla="*/ 179 w 358"/>
                <a:gd name="T19" fmla="*/ 393 h 408"/>
                <a:gd name="T20" fmla="*/ 190 w 358"/>
                <a:gd name="T21" fmla="*/ 380 h 408"/>
                <a:gd name="T22" fmla="*/ 203 w 358"/>
                <a:gd name="T23" fmla="*/ 390 h 408"/>
                <a:gd name="T24" fmla="*/ 217 w 358"/>
                <a:gd name="T25" fmla="*/ 395 h 408"/>
                <a:gd name="T26" fmla="*/ 228 w 358"/>
                <a:gd name="T27" fmla="*/ 408 h 408"/>
                <a:gd name="T28" fmla="*/ 235 w 358"/>
                <a:gd name="T29" fmla="*/ 408 h 408"/>
                <a:gd name="T30" fmla="*/ 250 w 358"/>
                <a:gd name="T31" fmla="*/ 397 h 408"/>
                <a:gd name="T32" fmla="*/ 258 w 358"/>
                <a:gd name="T33" fmla="*/ 384 h 408"/>
                <a:gd name="T34" fmla="*/ 254 w 358"/>
                <a:gd name="T35" fmla="*/ 367 h 408"/>
                <a:gd name="T36" fmla="*/ 258 w 358"/>
                <a:gd name="T37" fmla="*/ 358 h 408"/>
                <a:gd name="T38" fmla="*/ 260 w 358"/>
                <a:gd name="T39" fmla="*/ 344 h 408"/>
                <a:gd name="T40" fmla="*/ 271 w 358"/>
                <a:gd name="T41" fmla="*/ 339 h 408"/>
                <a:gd name="T42" fmla="*/ 282 w 358"/>
                <a:gd name="T43" fmla="*/ 343 h 408"/>
                <a:gd name="T44" fmla="*/ 281 w 358"/>
                <a:gd name="T45" fmla="*/ 329 h 408"/>
                <a:gd name="T46" fmla="*/ 284 w 358"/>
                <a:gd name="T47" fmla="*/ 314 h 408"/>
                <a:gd name="T48" fmla="*/ 297 w 358"/>
                <a:gd name="T49" fmla="*/ 303 h 408"/>
                <a:gd name="T50" fmla="*/ 303 w 358"/>
                <a:gd name="T51" fmla="*/ 288 h 408"/>
                <a:gd name="T52" fmla="*/ 329 w 358"/>
                <a:gd name="T53" fmla="*/ 280 h 408"/>
                <a:gd name="T54" fmla="*/ 346 w 358"/>
                <a:gd name="T55" fmla="*/ 258 h 408"/>
                <a:gd name="T56" fmla="*/ 348 w 358"/>
                <a:gd name="T57" fmla="*/ 237 h 408"/>
                <a:gd name="T58" fmla="*/ 348 w 358"/>
                <a:gd name="T59" fmla="*/ 224 h 408"/>
                <a:gd name="T60" fmla="*/ 352 w 358"/>
                <a:gd name="T61" fmla="*/ 215 h 408"/>
                <a:gd name="T62" fmla="*/ 354 w 358"/>
                <a:gd name="T63" fmla="*/ 186 h 408"/>
                <a:gd name="T64" fmla="*/ 352 w 358"/>
                <a:gd name="T65" fmla="*/ 160 h 408"/>
                <a:gd name="T66" fmla="*/ 348 w 358"/>
                <a:gd name="T67" fmla="*/ 147 h 408"/>
                <a:gd name="T68" fmla="*/ 358 w 358"/>
                <a:gd name="T69" fmla="*/ 143 h 408"/>
                <a:gd name="T70" fmla="*/ 333 w 358"/>
                <a:gd name="T71" fmla="*/ 0 h 408"/>
                <a:gd name="T72" fmla="*/ 279 w 358"/>
                <a:gd name="T73" fmla="*/ 34 h 408"/>
                <a:gd name="T74" fmla="*/ 265 w 358"/>
                <a:gd name="T75" fmla="*/ 45 h 408"/>
                <a:gd name="T76" fmla="*/ 245 w 358"/>
                <a:gd name="T77" fmla="*/ 68 h 408"/>
                <a:gd name="T78" fmla="*/ 224 w 358"/>
                <a:gd name="T79" fmla="*/ 70 h 408"/>
                <a:gd name="T80" fmla="*/ 203 w 358"/>
                <a:gd name="T81" fmla="*/ 81 h 408"/>
                <a:gd name="T82" fmla="*/ 190 w 358"/>
                <a:gd name="T83" fmla="*/ 89 h 408"/>
                <a:gd name="T84" fmla="*/ 175 w 358"/>
                <a:gd name="T85" fmla="*/ 83 h 408"/>
                <a:gd name="T86" fmla="*/ 155 w 358"/>
                <a:gd name="T87" fmla="*/ 89 h 408"/>
                <a:gd name="T88" fmla="*/ 155 w 358"/>
                <a:gd name="T89" fmla="*/ 81 h 408"/>
                <a:gd name="T90" fmla="*/ 158 w 358"/>
                <a:gd name="T91" fmla="*/ 72 h 408"/>
                <a:gd name="T92" fmla="*/ 145 w 358"/>
                <a:gd name="T93" fmla="*/ 77 h 408"/>
                <a:gd name="T94" fmla="*/ 128 w 358"/>
                <a:gd name="T95" fmla="*/ 70 h 408"/>
                <a:gd name="T96" fmla="*/ 108 w 358"/>
                <a:gd name="T97" fmla="*/ 66 h 408"/>
                <a:gd name="T98" fmla="*/ 74 w 358"/>
                <a:gd name="T99" fmla="*/ 7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408">
                  <a:moveTo>
                    <a:pt x="0" y="81"/>
                  </a:moveTo>
                  <a:lnTo>
                    <a:pt x="14" y="181"/>
                  </a:lnTo>
                  <a:lnTo>
                    <a:pt x="34" y="361"/>
                  </a:lnTo>
                  <a:lnTo>
                    <a:pt x="44" y="356"/>
                  </a:lnTo>
                  <a:lnTo>
                    <a:pt x="49" y="361"/>
                  </a:lnTo>
                  <a:lnTo>
                    <a:pt x="61" y="358"/>
                  </a:lnTo>
                  <a:lnTo>
                    <a:pt x="78" y="365"/>
                  </a:lnTo>
                  <a:lnTo>
                    <a:pt x="81" y="373"/>
                  </a:lnTo>
                  <a:lnTo>
                    <a:pt x="93" y="386"/>
                  </a:lnTo>
                  <a:lnTo>
                    <a:pt x="100" y="388"/>
                  </a:lnTo>
                  <a:lnTo>
                    <a:pt x="113" y="386"/>
                  </a:lnTo>
                  <a:lnTo>
                    <a:pt x="117" y="388"/>
                  </a:lnTo>
                  <a:lnTo>
                    <a:pt x="132" y="397"/>
                  </a:lnTo>
                  <a:lnTo>
                    <a:pt x="138" y="397"/>
                  </a:lnTo>
                  <a:lnTo>
                    <a:pt x="143" y="391"/>
                  </a:lnTo>
                  <a:lnTo>
                    <a:pt x="149" y="390"/>
                  </a:lnTo>
                  <a:lnTo>
                    <a:pt x="158" y="391"/>
                  </a:lnTo>
                  <a:lnTo>
                    <a:pt x="166" y="397"/>
                  </a:lnTo>
                  <a:lnTo>
                    <a:pt x="172" y="393"/>
                  </a:lnTo>
                  <a:lnTo>
                    <a:pt x="179" y="393"/>
                  </a:lnTo>
                  <a:lnTo>
                    <a:pt x="183" y="388"/>
                  </a:lnTo>
                  <a:lnTo>
                    <a:pt x="190" y="380"/>
                  </a:lnTo>
                  <a:lnTo>
                    <a:pt x="198" y="376"/>
                  </a:lnTo>
                  <a:lnTo>
                    <a:pt x="203" y="390"/>
                  </a:lnTo>
                  <a:lnTo>
                    <a:pt x="209" y="395"/>
                  </a:lnTo>
                  <a:lnTo>
                    <a:pt x="217" y="395"/>
                  </a:lnTo>
                  <a:lnTo>
                    <a:pt x="222" y="403"/>
                  </a:lnTo>
                  <a:lnTo>
                    <a:pt x="228" y="408"/>
                  </a:lnTo>
                  <a:lnTo>
                    <a:pt x="228" y="408"/>
                  </a:lnTo>
                  <a:lnTo>
                    <a:pt x="235" y="408"/>
                  </a:lnTo>
                  <a:lnTo>
                    <a:pt x="245" y="403"/>
                  </a:lnTo>
                  <a:lnTo>
                    <a:pt x="250" y="397"/>
                  </a:lnTo>
                  <a:lnTo>
                    <a:pt x="250" y="390"/>
                  </a:lnTo>
                  <a:lnTo>
                    <a:pt x="258" y="384"/>
                  </a:lnTo>
                  <a:lnTo>
                    <a:pt x="256" y="371"/>
                  </a:lnTo>
                  <a:lnTo>
                    <a:pt x="254" y="367"/>
                  </a:lnTo>
                  <a:lnTo>
                    <a:pt x="256" y="359"/>
                  </a:lnTo>
                  <a:lnTo>
                    <a:pt x="258" y="358"/>
                  </a:lnTo>
                  <a:lnTo>
                    <a:pt x="258" y="350"/>
                  </a:lnTo>
                  <a:lnTo>
                    <a:pt x="260" y="344"/>
                  </a:lnTo>
                  <a:lnTo>
                    <a:pt x="265" y="337"/>
                  </a:lnTo>
                  <a:lnTo>
                    <a:pt x="271" y="339"/>
                  </a:lnTo>
                  <a:lnTo>
                    <a:pt x="279" y="350"/>
                  </a:lnTo>
                  <a:lnTo>
                    <a:pt x="282" y="343"/>
                  </a:lnTo>
                  <a:lnTo>
                    <a:pt x="286" y="335"/>
                  </a:lnTo>
                  <a:lnTo>
                    <a:pt x="281" y="329"/>
                  </a:lnTo>
                  <a:lnTo>
                    <a:pt x="284" y="322"/>
                  </a:lnTo>
                  <a:lnTo>
                    <a:pt x="284" y="314"/>
                  </a:lnTo>
                  <a:lnTo>
                    <a:pt x="288" y="309"/>
                  </a:lnTo>
                  <a:lnTo>
                    <a:pt x="297" y="303"/>
                  </a:lnTo>
                  <a:lnTo>
                    <a:pt x="297" y="296"/>
                  </a:lnTo>
                  <a:lnTo>
                    <a:pt x="303" y="288"/>
                  </a:lnTo>
                  <a:lnTo>
                    <a:pt x="314" y="292"/>
                  </a:lnTo>
                  <a:lnTo>
                    <a:pt x="329" y="280"/>
                  </a:lnTo>
                  <a:lnTo>
                    <a:pt x="337" y="265"/>
                  </a:lnTo>
                  <a:lnTo>
                    <a:pt x="346" y="258"/>
                  </a:lnTo>
                  <a:lnTo>
                    <a:pt x="348" y="245"/>
                  </a:lnTo>
                  <a:lnTo>
                    <a:pt x="348" y="237"/>
                  </a:lnTo>
                  <a:lnTo>
                    <a:pt x="348" y="232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2" y="215"/>
                  </a:lnTo>
                  <a:lnTo>
                    <a:pt x="350" y="207"/>
                  </a:lnTo>
                  <a:lnTo>
                    <a:pt x="354" y="186"/>
                  </a:lnTo>
                  <a:lnTo>
                    <a:pt x="356" y="181"/>
                  </a:lnTo>
                  <a:lnTo>
                    <a:pt x="352" y="160"/>
                  </a:lnTo>
                  <a:lnTo>
                    <a:pt x="346" y="153"/>
                  </a:lnTo>
                  <a:lnTo>
                    <a:pt x="348" y="147"/>
                  </a:lnTo>
                  <a:lnTo>
                    <a:pt x="352" y="147"/>
                  </a:lnTo>
                  <a:lnTo>
                    <a:pt x="358" y="143"/>
                  </a:lnTo>
                  <a:lnTo>
                    <a:pt x="333" y="4"/>
                  </a:lnTo>
                  <a:lnTo>
                    <a:pt x="333" y="0"/>
                  </a:lnTo>
                  <a:lnTo>
                    <a:pt x="292" y="25"/>
                  </a:lnTo>
                  <a:lnTo>
                    <a:pt x="279" y="34"/>
                  </a:lnTo>
                  <a:lnTo>
                    <a:pt x="271" y="40"/>
                  </a:lnTo>
                  <a:lnTo>
                    <a:pt x="265" y="45"/>
                  </a:lnTo>
                  <a:lnTo>
                    <a:pt x="258" y="57"/>
                  </a:lnTo>
                  <a:lnTo>
                    <a:pt x="245" y="68"/>
                  </a:lnTo>
                  <a:lnTo>
                    <a:pt x="232" y="70"/>
                  </a:lnTo>
                  <a:lnTo>
                    <a:pt x="224" y="70"/>
                  </a:lnTo>
                  <a:lnTo>
                    <a:pt x="209" y="76"/>
                  </a:lnTo>
                  <a:lnTo>
                    <a:pt x="203" y="81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3" y="87"/>
                  </a:lnTo>
                  <a:lnTo>
                    <a:pt x="175" y="83"/>
                  </a:lnTo>
                  <a:lnTo>
                    <a:pt x="160" y="83"/>
                  </a:lnTo>
                  <a:lnTo>
                    <a:pt x="155" y="89"/>
                  </a:lnTo>
                  <a:lnTo>
                    <a:pt x="147" y="89"/>
                  </a:lnTo>
                  <a:lnTo>
                    <a:pt x="155" y="81"/>
                  </a:lnTo>
                  <a:lnTo>
                    <a:pt x="166" y="79"/>
                  </a:lnTo>
                  <a:lnTo>
                    <a:pt x="158" y="72"/>
                  </a:lnTo>
                  <a:lnTo>
                    <a:pt x="153" y="79"/>
                  </a:lnTo>
                  <a:lnTo>
                    <a:pt x="145" y="77"/>
                  </a:lnTo>
                  <a:lnTo>
                    <a:pt x="138" y="72"/>
                  </a:lnTo>
                  <a:lnTo>
                    <a:pt x="128" y="70"/>
                  </a:lnTo>
                  <a:lnTo>
                    <a:pt x="123" y="68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74" y="7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7" name="5-Point Star 456"/>
          <p:cNvSpPr/>
          <p:nvPr/>
        </p:nvSpPr>
        <p:spPr>
          <a:xfrm>
            <a:off x="5858645" y="1808258"/>
            <a:ext cx="182880" cy="13716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8" name="Oval 457"/>
          <p:cNvSpPr/>
          <p:nvPr/>
        </p:nvSpPr>
        <p:spPr>
          <a:xfrm>
            <a:off x="6225765" y="2006264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9" name="Oval 458"/>
          <p:cNvSpPr/>
          <p:nvPr/>
        </p:nvSpPr>
        <p:spPr>
          <a:xfrm>
            <a:off x="5064457" y="1638854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" name="Oval 459"/>
          <p:cNvSpPr/>
          <p:nvPr/>
        </p:nvSpPr>
        <p:spPr>
          <a:xfrm>
            <a:off x="6557752" y="1510505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460"/>
          <p:cNvSpPr/>
          <p:nvPr/>
        </p:nvSpPr>
        <p:spPr>
          <a:xfrm>
            <a:off x="4475513" y="774662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2" name="Oval 461"/>
          <p:cNvSpPr/>
          <p:nvPr/>
        </p:nvSpPr>
        <p:spPr>
          <a:xfrm>
            <a:off x="5872643" y="1571108"/>
            <a:ext cx="18288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3" name="Oval 462"/>
          <p:cNvSpPr/>
          <p:nvPr/>
        </p:nvSpPr>
        <p:spPr>
          <a:xfrm>
            <a:off x="5896041" y="1587840"/>
            <a:ext cx="137160" cy="102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4" name="Oval 463"/>
          <p:cNvSpPr/>
          <p:nvPr/>
        </p:nvSpPr>
        <p:spPr>
          <a:xfrm>
            <a:off x="5919371" y="1605732"/>
            <a:ext cx="91440" cy="685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5" name="Oval 464"/>
          <p:cNvSpPr/>
          <p:nvPr/>
        </p:nvSpPr>
        <p:spPr>
          <a:xfrm>
            <a:off x="6651020" y="1476215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2828048" y="1939082"/>
            <a:ext cx="5315100" cy="2293029"/>
            <a:chOff x="2845160" y="2572119"/>
            <a:chExt cx="5315100" cy="3057372"/>
          </a:xfrm>
          <a:solidFill>
            <a:srgbClr val="C4E4F2"/>
          </a:solidFill>
        </p:grpSpPr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5685719" y="3363854"/>
              <a:ext cx="1405678" cy="454187"/>
            </a:xfrm>
            <a:custGeom>
              <a:avLst/>
              <a:gdLst>
                <a:gd name="T0" fmla="*/ 487 w 722"/>
                <a:gd name="T1" fmla="*/ 33 h 257"/>
                <a:gd name="T2" fmla="*/ 421 w 722"/>
                <a:gd name="T3" fmla="*/ 39 h 257"/>
                <a:gd name="T4" fmla="*/ 355 w 722"/>
                <a:gd name="T5" fmla="*/ 47 h 257"/>
                <a:gd name="T6" fmla="*/ 271 w 722"/>
                <a:gd name="T7" fmla="*/ 54 h 257"/>
                <a:gd name="T8" fmla="*/ 199 w 722"/>
                <a:gd name="T9" fmla="*/ 62 h 257"/>
                <a:gd name="T10" fmla="*/ 177 w 722"/>
                <a:gd name="T11" fmla="*/ 60 h 257"/>
                <a:gd name="T12" fmla="*/ 183 w 722"/>
                <a:gd name="T13" fmla="*/ 80 h 257"/>
                <a:gd name="T14" fmla="*/ 58 w 722"/>
                <a:gd name="T15" fmla="*/ 96 h 257"/>
                <a:gd name="T16" fmla="*/ 53 w 722"/>
                <a:gd name="T17" fmla="*/ 90 h 257"/>
                <a:gd name="T18" fmla="*/ 57 w 722"/>
                <a:gd name="T19" fmla="*/ 105 h 257"/>
                <a:gd name="T20" fmla="*/ 53 w 722"/>
                <a:gd name="T21" fmla="*/ 114 h 257"/>
                <a:gd name="T22" fmla="*/ 51 w 722"/>
                <a:gd name="T23" fmla="*/ 127 h 257"/>
                <a:gd name="T24" fmla="*/ 43 w 722"/>
                <a:gd name="T25" fmla="*/ 146 h 257"/>
                <a:gd name="T26" fmla="*/ 47 w 722"/>
                <a:gd name="T27" fmla="*/ 156 h 257"/>
                <a:gd name="T28" fmla="*/ 43 w 722"/>
                <a:gd name="T29" fmla="*/ 165 h 257"/>
                <a:gd name="T30" fmla="*/ 30 w 722"/>
                <a:gd name="T31" fmla="*/ 174 h 257"/>
                <a:gd name="T32" fmla="*/ 27 w 722"/>
                <a:gd name="T33" fmla="*/ 180 h 257"/>
                <a:gd name="T34" fmla="*/ 27 w 722"/>
                <a:gd name="T35" fmla="*/ 191 h 257"/>
                <a:gd name="T36" fmla="*/ 19 w 722"/>
                <a:gd name="T37" fmla="*/ 197 h 257"/>
                <a:gd name="T38" fmla="*/ 21 w 722"/>
                <a:gd name="T39" fmla="*/ 210 h 257"/>
                <a:gd name="T40" fmla="*/ 11 w 722"/>
                <a:gd name="T41" fmla="*/ 208 h 257"/>
                <a:gd name="T42" fmla="*/ 15 w 722"/>
                <a:gd name="T43" fmla="*/ 214 h 257"/>
                <a:gd name="T44" fmla="*/ 19 w 722"/>
                <a:gd name="T45" fmla="*/ 240 h 257"/>
                <a:gd name="T46" fmla="*/ 11 w 722"/>
                <a:gd name="T47" fmla="*/ 244 h 257"/>
                <a:gd name="T48" fmla="*/ 0 w 722"/>
                <a:gd name="T49" fmla="*/ 255 h 257"/>
                <a:gd name="T50" fmla="*/ 121 w 722"/>
                <a:gd name="T51" fmla="*/ 248 h 257"/>
                <a:gd name="T52" fmla="*/ 184 w 722"/>
                <a:gd name="T53" fmla="*/ 242 h 257"/>
                <a:gd name="T54" fmla="*/ 310 w 722"/>
                <a:gd name="T55" fmla="*/ 231 h 257"/>
                <a:gd name="T56" fmla="*/ 485 w 722"/>
                <a:gd name="T57" fmla="*/ 208 h 257"/>
                <a:gd name="T58" fmla="*/ 521 w 722"/>
                <a:gd name="T59" fmla="*/ 178 h 257"/>
                <a:gd name="T60" fmla="*/ 540 w 722"/>
                <a:gd name="T61" fmla="*/ 169 h 257"/>
                <a:gd name="T62" fmla="*/ 543 w 722"/>
                <a:gd name="T63" fmla="*/ 152 h 257"/>
                <a:gd name="T64" fmla="*/ 564 w 722"/>
                <a:gd name="T65" fmla="*/ 137 h 257"/>
                <a:gd name="T66" fmla="*/ 583 w 722"/>
                <a:gd name="T67" fmla="*/ 133 h 257"/>
                <a:gd name="T68" fmla="*/ 617 w 722"/>
                <a:gd name="T69" fmla="*/ 105 h 257"/>
                <a:gd name="T70" fmla="*/ 626 w 722"/>
                <a:gd name="T71" fmla="*/ 99 h 257"/>
                <a:gd name="T72" fmla="*/ 637 w 722"/>
                <a:gd name="T73" fmla="*/ 86 h 257"/>
                <a:gd name="T74" fmla="*/ 641 w 722"/>
                <a:gd name="T75" fmla="*/ 77 h 257"/>
                <a:gd name="T76" fmla="*/ 654 w 722"/>
                <a:gd name="T77" fmla="*/ 79 h 257"/>
                <a:gd name="T78" fmla="*/ 666 w 722"/>
                <a:gd name="T79" fmla="*/ 71 h 257"/>
                <a:gd name="T80" fmla="*/ 675 w 722"/>
                <a:gd name="T81" fmla="*/ 60 h 257"/>
                <a:gd name="T82" fmla="*/ 694 w 722"/>
                <a:gd name="T83" fmla="*/ 60 h 257"/>
                <a:gd name="T84" fmla="*/ 705 w 722"/>
                <a:gd name="T85" fmla="*/ 37 h 257"/>
                <a:gd name="T86" fmla="*/ 718 w 722"/>
                <a:gd name="T87" fmla="*/ 28 h 257"/>
                <a:gd name="T88" fmla="*/ 720 w 722"/>
                <a:gd name="T89" fmla="*/ 9 h 257"/>
                <a:gd name="T90" fmla="*/ 713 w 722"/>
                <a:gd name="T91" fmla="*/ 0 h 257"/>
                <a:gd name="T92" fmla="*/ 651 w 722"/>
                <a:gd name="T93" fmla="*/ 11 h 257"/>
                <a:gd name="T94" fmla="*/ 579 w 722"/>
                <a:gd name="T95" fmla="*/ 20 h 257"/>
                <a:gd name="T96" fmla="*/ 543 w 722"/>
                <a:gd name="T9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2" h="257">
                  <a:moveTo>
                    <a:pt x="513" y="30"/>
                  </a:moveTo>
                  <a:lnTo>
                    <a:pt x="487" y="33"/>
                  </a:lnTo>
                  <a:lnTo>
                    <a:pt x="459" y="37"/>
                  </a:lnTo>
                  <a:lnTo>
                    <a:pt x="421" y="39"/>
                  </a:lnTo>
                  <a:lnTo>
                    <a:pt x="397" y="43"/>
                  </a:lnTo>
                  <a:lnTo>
                    <a:pt x="355" y="47"/>
                  </a:lnTo>
                  <a:lnTo>
                    <a:pt x="314" y="49"/>
                  </a:lnTo>
                  <a:lnTo>
                    <a:pt x="271" y="54"/>
                  </a:lnTo>
                  <a:lnTo>
                    <a:pt x="235" y="58"/>
                  </a:lnTo>
                  <a:lnTo>
                    <a:pt x="199" y="62"/>
                  </a:lnTo>
                  <a:lnTo>
                    <a:pt x="192" y="60"/>
                  </a:lnTo>
                  <a:lnTo>
                    <a:pt x="177" y="60"/>
                  </a:lnTo>
                  <a:lnTo>
                    <a:pt x="183" y="73"/>
                  </a:lnTo>
                  <a:lnTo>
                    <a:pt x="183" y="80"/>
                  </a:lnTo>
                  <a:lnTo>
                    <a:pt x="64" y="90"/>
                  </a:lnTo>
                  <a:lnTo>
                    <a:pt x="58" y="96"/>
                  </a:lnTo>
                  <a:lnTo>
                    <a:pt x="58" y="90"/>
                  </a:lnTo>
                  <a:lnTo>
                    <a:pt x="53" y="90"/>
                  </a:lnTo>
                  <a:lnTo>
                    <a:pt x="55" y="97"/>
                  </a:lnTo>
                  <a:lnTo>
                    <a:pt x="57" y="10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5" y="122"/>
                  </a:lnTo>
                  <a:lnTo>
                    <a:pt x="51" y="127"/>
                  </a:lnTo>
                  <a:lnTo>
                    <a:pt x="47" y="135"/>
                  </a:lnTo>
                  <a:lnTo>
                    <a:pt x="43" y="146"/>
                  </a:lnTo>
                  <a:lnTo>
                    <a:pt x="45" y="150"/>
                  </a:lnTo>
                  <a:lnTo>
                    <a:pt x="47" y="156"/>
                  </a:lnTo>
                  <a:lnTo>
                    <a:pt x="40" y="159"/>
                  </a:lnTo>
                  <a:lnTo>
                    <a:pt x="43" y="165"/>
                  </a:lnTo>
                  <a:lnTo>
                    <a:pt x="36" y="171"/>
                  </a:lnTo>
                  <a:lnTo>
                    <a:pt x="30" y="174"/>
                  </a:lnTo>
                  <a:lnTo>
                    <a:pt x="27" y="178"/>
                  </a:lnTo>
                  <a:lnTo>
                    <a:pt x="27" y="180"/>
                  </a:lnTo>
                  <a:lnTo>
                    <a:pt x="32" y="186"/>
                  </a:lnTo>
                  <a:lnTo>
                    <a:pt x="27" y="191"/>
                  </a:lnTo>
                  <a:lnTo>
                    <a:pt x="23" y="195"/>
                  </a:lnTo>
                  <a:lnTo>
                    <a:pt x="19" y="197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7" y="206"/>
                  </a:lnTo>
                  <a:lnTo>
                    <a:pt x="11" y="208"/>
                  </a:lnTo>
                  <a:lnTo>
                    <a:pt x="10" y="216"/>
                  </a:lnTo>
                  <a:lnTo>
                    <a:pt x="15" y="214"/>
                  </a:lnTo>
                  <a:lnTo>
                    <a:pt x="15" y="221"/>
                  </a:lnTo>
                  <a:lnTo>
                    <a:pt x="19" y="240"/>
                  </a:lnTo>
                  <a:lnTo>
                    <a:pt x="17" y="242"/>
                  </a:lnTo>
                  <a:lnTo>
                    <a:pt x="11" y="244"/>
                  </a:lnTo>
                  <a:lnTo>
                    <a:pt x="8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21" y="248"/>
                  </a:lnTo>
                  <a:lnTo>
                    <a:pt x="184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310" y="231"/>
                  </a:lnTo>
                  <a:lnTo>
                    <a:pt x="408" y="220"/>
                  </a:lnTo>
                  <a:lnTo>
                    <a:pt x="485" y="208"/>
                  </a:lnTo>
                  <a:lnTo>
                    <a:pt x="521" y="206"/>
                  </a:lnTo>
                  <a:lnTo>
                    <a:pt x="521" y="178"/>
                  </a:lnTo>
                  <a:lnTo>
                    <a:pt x="534" y="174"/>
                  </a:lnTo>
                  <a:lnTo>
                    <a:pt x="540" y="169"/>
                  </a:lnTo>
                  <a:lnTo>
                    <a:pt x="542" y="159"/>
                  </a:lnTo>
                  <a:lnTo>
                    <a:pt x="543" y="152"/>
                  </a:lnTo>
                  <a:lnTo>
                    <a:pt x="549" y="144"/>
                  </a:lnTo>
                  <a:lnTo>
                    <a:pt x="564" y="137"/>
                  </a:lnTo>
                  <a:lnTo>
                    <a:pt x="577" y="137"/>
                  </a:lnTo>
                  <a:lnTo>
                    <a:pt x="583" y="133"/>
                  </a:lnTo>
                  <a:lnTo>
                    <a:pt x="604" y="114"/>
                  </a:lnTo>
                  <a:lnTo>
                    <a:pt x="617" y="105"/>
                  </a:lnTo>
                  <a:lnTo>
                    <a:pt x="622" y="105"/>
                  </a:lnTo>
                  <a:lnTo>
                    <a:pt x="626" y="99"/>
                  </a:lnTo>
                  <a:lnTo>
                    <a:pt x="630" y="84"/>
                  </a:lnTo>
                  <a:lnTo>
                    <a:pt x="637" y="86"/>
                  </a:lnTo>
                  <a:lnTo>
                    <a:pt x="637" y="80"/>
                  </a:lnTo>
                  <a:lnTo>
                    <a:pt x="641" y="77"/>
                  </a:lnTo>
                  <a:lnTo>
                    <a:pt x="647" y="73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6" y="71"/>
                  </a:lnTo>
                  <a:lnTo>
                    <a:pt x="668" y="65"/>
                  </a:lnTo>
                  <a:lnTo>
                    <a:pt x="675" y="60"/>
                  </a:lnTo>
                  <a:lnTo>
                    <a:pt x="688" y="54"/>
                  </a:lnTo>
                  <a:lnTo>
                    <a:pt x="694" y="60"/>
                  </a:lnTo>
                  <a:lnTo>
                    <a:pt x="699" y="52"/>
                  </a:lnTo>
                  <a:lnTo>
                    <a:pt x="705" y="37"/>
                  </a:lnTo>
                  <a:lnTo>
                    <a:pt x="711" y="32"/>
                  </a:lnTo>
                  <a:lnTo>
                    <a:pt x="718" y="28"/>
                  </a:lnTo>
                  <a:lnTo>
                    <a:pt x="720" y="17"/>
                  </a:lnTo>
                  <a:lnTo>
                    <a:pt x="720" y="9"/>
                  </a:lnTo>
                  <a:lnTo>
                    <a:pt x="722" y="0"/>
                  </a:lnTo>
                  <a:lnTo>
                    <a:pt x="713" y="0"/>
                  </a:lnTo>
                  <a:lnTo>
                    <a:pt x="686" y="7"/>
                  </a:lnTo>
                  <a:lnTo>
                    <a:pt x="651" y="11"/>
                  </a:lnTo>
                  <a:lnTo>
                    <a:pt x="594" y="20"/>
                  </a:lnTo>
                  <a:lnTo>
                    <a:pt x="579" y="20"/>
                  </a:lnTo>
                  <a:lnTo>
                    <a:pt x="553" y="24"/>
                  </a:lnTo>
                  <a:lnTo>
                    <a:pt x="543" y="28"/>
                  </a:lnTo>
                  <a:lnTo>
                    <a:pt x="513" y="3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6762369" y="2745311"/>
              <a:ext cx="1290809" cy="660958"/>
              <a:chOff x="4226838" y="2360583"/>
              <a:chExt cx="636937" cy="326143"/>
            </a:xfrm>
            <a:grpFill/>
          </p:grpSpPr>
          <p:sp>
            <p:nvSpPr>
              <p:cNvPr id="341" name="Freeform 122"/>
              <p:cNvSpPr>
                <a:spLocks/>
              </p:cNvSpPr>
              <p:nvPr/>
            </p:nvSpPr>
            <p:spPr bwMode="auto">
              <a:xfrm>
                <a:off x="4226838" y="2360583"/>
                <a:ext cx="632134" cy="326143"/>
              </a:xfrm>
              <a:custGeom>
                <a:avLst/>
                <a:gdLst>
                  <a:gd name="T0" fmla="*/ 472 w 658"/>
                  <a:gd name="T1" fmla="*/ 23 h 374"/>
                  <a:gd name="T2" fmla="*/ 455 w 658"/>
                  <a:gd name="T3" fmla="*/ 0 h 374"/>
                  <a:gd name="T4" fmla="*/ 397 w 658"/>
                  <a:gd name="T5" fmla="*/ 0 h 374"/>
                  <a:gd name="T6" fmla="*/ 389 w 658"/>
                  <a:gd name="T7" fmla="*/ 30 h 374"/>
                  <a:gd name="T8" fmla="*/ 368 w 658"/>
                  <a:gd name="T9" fmla="*/ 58 h 374"/>
                  <a:gd name="T10" fmla="*/ 346 w 658"/>
                  <a:gd name="T11" fmla="*/ 81 h 374"/>
                  <a:gd name="T12" fmla="*/ 334 w 658"/>
                  <a:gd name="T13" fmla="*/ 118 h 374"/>
                  <a:gd name="T14" fmla="*/ 306 w 658"/>
                  <a:gd name="T15" fmla="*/ 109 h 374"/>
                  <a:gd name="T16" fmla="*/ 295 w 658"/>
                  <a:gd name="T17" fmla="*/ 135 h 374"/>
                  <a:gd name="T18" fmla="*/ 284 w 658"/>
                  <a:gd name="T19" fmla="*/ 177 h 374"/>
                  <a:gd name="T20" fmla="*/ 272 w 658"/>
                  <a:gd name="T21" fmla="*/ 220 h 374"/>
                  <a:gd name="T22" fmla="*/ 254 w 658"/>
                  <a:gd name="T23" fmla="*/ 244 h 374"/>
                  <a:gd name="T24" fmla="*/ 224 w 658"/>
                  <a:gd name="T25" fmla="*/ 258 h 374"/>
                  <a:gd name="T26" fmla="*/ 192 w 658"/>
                  <a:gd name="T27" fmla="*/ 273 h 374"/>
                  <a:gd name="T28" fmla="*/ 154 w 658"/>
                  <a:gd name="T29" fmla="*/ 282 h 374"/>
                  <a:gd name="T30" fmla="*/ 128 w 658"/>
                  <a:gd name="T31" fmla="*/ 254 h 374"/>
                  <a:gd name="T32" fmla="*/ 73 w 658"/>
                  <a:gd name="T33" fmla="*/ 318 h 374"/>
                  <a:gd name="T34" fmla="*/ 53 w 658"/>
                  <a:gd name="T35" fmla="*/ 340 h 374"/>
                  <a:gd name="T36" fmla="*/ 21 w 658"/>
                  <a:gd name="T37" fmla="*/ 365 h 374"/>
                  <a:gd name="T38" fmla="*/ 41 w 658"/>
                  <a:gd name="T39" fmla="*/ 370 h 374"/>
                  <a:gd name="T40" fmla="*/ 169 w 658"/>
                  <a:gd name="T41" fmla="*/ 350 h 374"/>
                  <a:gd name="T42" fmla="*/ 466 w 658"/>
                  <a:gd name="T43" fmla="*/ 303 h 374"/>
                  <a:gd name="T44" fmla="*/ 645 w 658"/>
                  <a:gd name="T45" fmla="*/ 265 h 374"/>
                  <a:gd name="T46" fmla="*/ 652 w 658"/>
                  <a:gd name="T47" fmla="*/ 256 h 374"/>
                  <a:gd name="T48" fmla="*/ 641 w 658"/>
                  <a:gd name="T49" fmla="*/ 227 h 374"/>
                  <a:gd name="T50" fmla="*/ 615 w 658"/>
                  <a:gd name="T51" fmla="*/ 239 h 374"/>
                  <a:gd name="T52" fmla="*/ 598 w 658"/>
                  <a:gd name="T53" fmla="*/ 235 h 374"/>
                  <a:gd name="T54" fmla="*/ 579 w 658"/>
                  <a:gd name="T55" fmla="*/ 216 h 374"/>
                  <a:gd name="T56" fmla="*/ 556 w 658"/>
                  <a:gd name="T57" fmla="*/ 211 h 374"/>
                  <a:gd name="T58" fmla="*/ 530 w 658"/>
                  <a:gd name="T59" fmla="*/ 205 h 374"/>
                  <a:gd name="T60" fmla="*/ 556 w 658"/>
                  <a:gd name="T61" fmla="*/ 199 h 374"/>
                  <a:gd name="T62" fmla="*/ 581 w 658"/>
                  <a:gd name="T63" fmla="*/ 212 h 374"/>
                  <a:gd name="T64" fmla="*/ 605 w 658"/>
                  <a:gd name="T65" fmla="*/ 224 h 374"/>
                  <a:gd name="T66" fmla="*/ 601 w 658"/>
                  <a:gd name="T67" fmla="*/ 207 h 374"/>
                  <a:gd name="T68" fmla="*/ 573 w 658"/>
                  <a:gd name="T69" fmla="*/ 190 h 374"/>
                  <a:gd name="T70" fmla="*/ 592 w 658"/>
                  <a:gd name="T71" fmla="*/ 197 h 374"/>
                  <a:gd name="T72" fmla="*/ 600 w 658"/>
                  <a:gd name="T73" fmla="*/ 182 h 374"/>
                  <a:gd name="T74" fmla="*/ 598 w 658"/>
                  <a:gd name="T75" fmla="*/ 169 h 374"/>
                  <a:gd name="T76" fmla="*/ 579 w 658"/>
                  <a:gd name="T77" fmla="*/ 160 h 374"/>
                  <a:gd name="T78" fmla="*/ 551 w 658"/>
                  <a:gd name="T79" fmla="*/ 137 h 374"/>
                  <a:gd name="T80" fmla="*/ 522 w 658"/>
                  <a:gd name="T81" fmla="*/ 115 h 374"/>
                  <a:gd name="T82" fmla="*/ 537 w 658"/>
                  <a:gd name="T83" fmla="*/ 122 h 374"/>
                  <a:gd name="T84" fmla="*/ 562 w 658"/>
                  <a:gd name="T85" fmla="*/ 141 h 374"/>
                  <a:gd name="T86" fmla="*/ 590 w 658"/>
                  <a:gd name="T87" fmla="*/ 156 h 374"/>
                  <a:gd name="T88" fmla="*/ 596 w 658"/>
                  <a:gd name="T89" fmla="*/ 133 h 374"/>
                  <a:gd name="T90" fmla="*/ 575 w 658"/>
                  <a:gd name="T91" fmla="*/ 118 h 374"/>
                  <a:gd name="T92" fmla="*/ 560 w 658"/>
                  <a:gd name="T93" fmla="*/ 105 h 374"/>
                  <a:gd name="T94" fmla="*/ 534 w 658"/>
                  <a:gd name="T95" fmla="*/ 107 h 374"/>
                  <a:gd name="T96" fmla="*/ 507 w 658"/>
                  <a:gd name="T97" fmla="*/ 96 h 374"/>
                  <a:gd name="T98" fmla="*/ 496 w 658"/>
                  <a:gd name="T99" fmla="*/ 90 h 374"/>
                  <a:gd name="T100" fmla="*/ 504 w 658"/>
                  <a:gd name="T101" fmla="*/ 66 h 374"/>
                  <a:gd name="T102" fmla="*/ 509 w 658"/>
                  <a:gd name="T103" fmla="*/ 45 h 374"/>
                  <a:gd name="T104" fmla="*/ 492 w 658"/>
                  <a:gd name="T105" fmla="*/ 28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8" h="374">
                    <a:moveTo>
                      <a:pt x="492" y="28"/>
                    </a:moveTo>
                    <a:lnTo>
                      <a:pt x="489" y="24"/>
                    </a:lnTo>
                    <a:lnTo>
                      <a:pt x="481" y="23"/>
                    </a:lnTo>
                    <a:lnTo>
                      <a:pt x="472" y="23"/>
                    </a:lnTo>
                    <a:lnTo>
                      <a:pt x="464" y="17"/>
                    </a:lnTo>
                    <a:lnTo>
                      <a:pt x="466" y="11"/>
                    </a:lnTo>
                    <a:lnTo>
                      <a:pt x="462" y="4"/>
                    </a:lnTo>
                    <a:lnTo>
                      <a:pt x="455" y="0"/>
                    </a:lnTo>
                    <a:lnTo>
                      <a:pt x="442" y="0"/>
                    </a:lnTo>
                    <a:lnTo>
                      <a:pt x="438" y="13"/>
                    </a:lnTo>
                    <a:lnTo>
                      <a:pt x="434" y="21"/>
                    </a:lnTo>
                    <a:lnTo>
                      <a:pt x="397" y="0"/>
                    </a:lnTo>
                    <a:lnTo>
                      <a:pt x="389" y="2"/>
                    </a:lnTo>
                    <a:lnTo>
                      <a:pt x="391" y="9"/>
                    </a:lnTo>
                    <a:lnTo>
                      <a:pt x="387" y="17"/>
                    </a:lnTo>
                    <a:lnTo>
                      <a:pt x="389" y="30"/>
                    </a:lnTo>
                    <a:lnTo>
                      <a:pt x="383" y="38"/>
                    </a:lnTo>
                    <a:lnTo>
                      <a:pt x="380" y="51"/>
                    </a:lnTo>
                    <a:lnTo>
                      <a:pt x="374" y="58"/>
                    </a:lnTo>
                    <a:lnTo>
                      <a:pt x="368" y="58"/>
                    </a:lnTo>
                    <a:lnTo>
                      <a:pt x="363" y="71"/>
                    </a:lnTo>
                    <a:lnTo>
                      <a:pt x="355" y="73"/>
                    </a:lnTo>
                    <a:lnTo>
                      <a:pt x="348" y="73"/>
                    </a:lnTo>
                    <a:lnTo>
                      <a:pt x="346" y="81"/>
                    </a:lnTo>
                    <a:lnTo>
                      <a:pt x="344" y="90"/>
                    </a:lnTo>
                    <a:lnTo>
                      <a:pt x="340" y="96"/>
                    </a:lnTo>
                    <a:lnTo>
                      <a:pt x="338" y="111"/>
                    </a:lnTo>
                    <a:lnTo>
                      <a:pt x="334" y="118"/>
                    </a:lnTo>
                    <a:lnTo>
                      <a:pt x="329" y="120"/>
                    </a:lnTo>
                    <a:lnTo>
                      <a:pt x="314" y="118"/>
                    </a:lnTo>
                    <a:lnTo>
                      <a:pt x="314" y="115"/>
                    </a:lnTo>
                    <a:lnTo>
                      <a:pt x="306" y="109"/>
                    </a:lnTo>
                    <a:lnTo>
                      <a:pt x="299" y="111"/>
                    </a:lnTo>
                    <a:lnTo>
                      <a:pt x="299" y="126"/>
                    </a:lnTo>
                    <a:lnTo>
                      <a:pt x="299" y="132"/>
                    </a:lnTo>
                    <a:lnTo>
                      <a:pt x="295" y="135"/>
                    </a:lnTo>
                    <a:lnTo>
                      <a:pt x="291" y="149"/>
                    </a:lnTo>
                    <a:lnTo>
                      <a:pt x="287" y="156"/>
                    </a:lnTo>
                    <a:lnTo>
                      <a:pt x="286" y="164"/>
                    </a:lnTo>
                    <a:lnTo>
                      <a:pt x="284" y="177"/>
                    </a:lnTo>
                    <a:lnTo>
                      <a:pt x="276" y="186"/>
                    </a:lnTo>
                    <a:lnTo>
                      <a:pt x="269" y="199"/>
                    </a:lnTo>
                    <a:lnTo>
                      <a:pt x="267" y="212"/>
                    </a:lnTo>
                    <a:lnTo>
                      <a:pt x="272" y="220"/>
                    </a:lnTo>
                    <a:lnTo>
                      <a:pt x="267" y="226"/>
                    </a:lnTo>
                    <a:lnTo>
                      <a:pt x="269" y="233"/>
                    </a:lnTo>
                    <a:lnTo>
                      <a:pt x="267" y="235"/>
                    </a:lnTo>
                    <a:lnTo>
                      <a:pt x="254" y="244"/>
                    </a:lnTo>
                    <a:lnTo>
                      <a:pt x="246" y="243"/>
                    </a:lnTo>
                    <a:lnTo>
                      <a:pt x="233" y="254"/>
                    </a:lnTo>
                    <a:lnTo>
                      <a:pt x="224" y="250"/>
                    </a:lnTo>
                    <a:lnTo>
                      <a:pt x="224" y="258"/>
                    </a:lnTo>
                    <a:lnTo>
                      <a:pt x="222" y="263"/>
                    </a:lnTo>
                    <a:lnTo>
                      <a:pt x="214" y="265"/>
                    </a:lnTo>
                    <a:lnTo>
                      <a:pt x="199" y="273"/>
                    </a:lnTo>
                    <a:lnTo>
                      <a:pt x="192" y="273"/>
                    </a:lnTo>
                    <a:lnTo>
                      <a:pt x="180" y="269"/>
                    </a:lnTo>
                    <a:lnTo>
                      <a:pt x="178" y="274"/>
                    </a:lnTo>
                    <a:lnTo>
                      <a:pt x="165" y="284"/>
                    </a:lnTo>
                    <a:lnTo>
                      <a:pt x="154" y="282"/>
                    </a:lnTo>
                    <a:lnTo>
                      <a:pt x="141" y="274"/>
                    </a:lnTo>
                    <a:lnTo>
                      <a:pt x="133" y="267"/>
                    </a:lnTo>
                    <a:lnTo>
                      <a:pt x="128" y="259"/>
                    </a:lnTo>
                    <a:lnTo>
                      <a:pt x="128" y="254"/>
                    </a:lnTo>
                    <a:lnTo>
                      <a:pt x="101" y="286"/>
                    </a:lnTo>
                    <a:lnTo>
                      <a:pt x="77" y="303"/>
                    </a:lnTo>
                    <a:lnTo>
                      <a:pt x="73" y="310"/>
                    </a:lnTo>
                    <a:lnTo>
                      <a:pt x="73" y="318"/>
                    </a:lnTo>
                    <a:lnTo>
                      <a:pt x="64" y="323"/>
                    </a:lnTo>
                    <a:lnTo>
                      <a:pt x="64" y="329"/>
                    </a:lnTo>
                    <a:lnTo>
                      <a:pt x="58" y="336"/>
                    </a:lnTo>
                    <a:lnTo>
                      <a:pt x="53" y="340"/>
                    </a:lnTo>
                    <a:lnTo>
                      <a:pt x="45" y="346"/>
                    </a:lnTo>
                    <a:lnTo>
                      <a:pt x="43" y="352"/>
                    </a:lnTo>
                    <a:lnTo>
                      <a:pt x="28" y="359"/>
                    </a:lnTo>
                    <a:lnTo>
                      <a:pt x="21" y="365"/>
                    </a:lnTo>
                    <a:lnTo>
                      <a:pt x="13" y="367"/>
                    </a:lnTo>
                    <a:lnTo>
                      <a:pt x="0" y="374"/>
                    </a:lnTo>
                    <a:lnTo>
                      <a:pt x="26" y="370"/>
                    </a:lnTo>
                    <a:lnTo>
                      <a:pt x="41" y="370"/>
                    </a:lnTo>
                    <a:lnTo>
                      <a:pt x="98" y="361"/>
                    </a:lnTo>
                    <a:lnTo>
                      <a:pt x="133" y="357"/>
                    </a:lnTo>
                    <a:lnTo>
                      <a:pt x="160" y="350"/>
                    </a:lnTo>
                    <a:lnTo>
                      <a:pt x="169" y="350"/>
                    </a:lnTo>
                    <a:lnTo>
                      <a:pt x="184" y="350"/>
                    </a:lnTo>
                    <a:lnTo>
                      <a:pt x="210" y="348"/>
                    </a:lnTo>
                    <a:lnTo>
                      <a:pt x="278" y="336"/>
                    </a:lnTo>
                    <a:lnTo>
                      <a:pt x="466" y="303"/>
                    </a:lnTo>
                    <a:lnTo>
                      <a:pt x="560" y="284"/>
                    </a:lnTo>
                    <a:lnTo>
                      <a:pt x="643" y="265"/>
                    </a:lnTo>
                    <a:lnTo>
                      <a:pt x="641" y="261"/>
                    </a:lnTo>
                    <a:lnTo>
                      <a:pt x="645" y="265"/>
                    </a:lnTo>
                    <a:lnTo>
                      <a:pt x="648" y="263"/>
                    </a:lnTo>
                    <a:lnTo>
                      <a:pt x="647" y="258"/>
                    </a:lnTo>
                    <a:lnTo>
                      <a:pt x="647" y="250"/>
                    </a:lnTo>
                    <a:lnTo>
                      <a:pt x="652" y="256"/>
                    </a:lnTo>
                    <a:lnTo>
                      <a:pt x="656" y="263"/>
                    </a:lnTo>
                    <a:lnTo>
                      <a:pt x="658" y="261"/>
                    </a:lnTo>
                    <a:lnTo>
                      <a:pt x="647" y="241"/>
                    </a:lnTo>
                    <a:lnTo>
                      <a:pt x="641" y="227"/>
                    </a:lnTo>
                    <a:lnTo>
                      <a:pt x="620" y="227"/>
                    </a:lnTo>
                    <a:lnTo>
                      <a:pt x="615" y="226"/>
                    </a:lnTo>
                    <a:lnTo>
                      <a:pt x="613" y="235"/>
                    </a:lnTo>
                    <a:lnTo>
                      <a:pt x="615" y="239"/>
                    </a:lnTo>
                    <a:lnTo>
                      <a:pt x="609" y="235"/>
                    </a:lnTo>
                    <a:lnTo>
                      <a:pt x="603" y="235"/>
                    </a:lnTo>
                    <a:lnTo>
                      <a:pt x="596" y="241"/>
                    </a:lnTo>
                    <a:lnTo>
                      <a:pt x="598" y="235"/>
                    </a:lnTo>
                    <a:lnTo>
                      <a:pt x="592" y="227"/>
                    </a:lnTo>
                    <a:lnTo>
                      <a:pt x="584" y="224"/>
                    </a:lnTo>
                    <a:lnTo>
                      <a:pt x="584" y="224"/>
                    </a:lnTo>
                    <a:lnTo>
                      <a:pt x="579" y="216"/>
                    </a:lnTo>
                    <a:lnTo>
                      <a:pt x="577" y="211"/>
                    </a:lnTo>
                    <a:lnTo>
                      <a:pt x="569" y="212"/>
                    </a:lnTo>
                    <a:lnTo>
                      <a:pt x="562" y="211"/>
                    </a:lnTo>
                    <a:lnTo>
                      <a:pt x="556" y="211"/>
                    </a:lnTo>
                    <a:lnTo>
                      <a:pt x="543" y="207"/>
                    </a:lnTo>
                    <a:lnTo>
                      <a:pt x="522" y="207"/>
                    </a:lnTo>
                    <a:lnTo>
                      <a:pt x="524" y="203"/>
                    </a:lnTo>
                    <a:lnTo>
                      <a:pt x="530" y="205"/>
                    </a:lnTo>
                    <a:lnTo>
                      <a:pt x="545" y="201"/>
                    </a:lnTo>
                    <a:lnTo>
                      <a:pt x="553" y="207"/>
                    </a:lnTo>
                    <a:lnTo>
                      <a:pt x="556" y="207"/>
                    </a:lnTo>
                    <a:lnTo>
                      <a:pt x="556" y="199"/>
                    </a:lnTo>
                    <a:lnTo>
                      <a:pt x="562" y="207"/>
                    </a:lnTo>
                    <a:lnTo>
                      <a:pt x="569" y="211"/>
                    </a:lnTo>
                    <a:lnTo>
                      <a:pt x="575" y="205"/>
                    </a:lnTo>
                    <a:lnTo>
                      <a:pt x="581" y="212"/>
                    </a:lnTo>
                    <a:lnTo>
                      <a:pt x="588" y="218"/>
                    </a:lnTo>
                    <a:lnTo>
                      <a:pt x="596" y="220"/>
                    </a:lnTo>
                    <a:lnTo>
                      <a:pt x="601" y="227"/>
                    </a:lnTo>
                    <a:lnTo>
                      <a:pt x="605" y="224"/>
                    </a:lnTo>
                    <a:lnTo>
                      <a:pt x="609" y="222"/>
                    </a:lnTo>
                    <a:lnTo>
                      <a:pt x="611" y="216"/>
                    </a:lnTo>
                    <a:lnTo>
                      <a:pt x="609" y="209"/>
                    </a:lnTo>
                    <a:lnTo>
                      <a:pt x="601" y="207"/>
                    </a:lnTo>
                    <a:lnTo>
                      <a:pt x="600" y="199"/>
                    </a:lnTo>
                    <a:lnTo>
                      <a:pt x="592" y="201"/>
                    </a:lnTo>
                    <a:lnTo>
                      <a:pt x="579" y="196"/>
                    </a:lnTo>
                    <a:lnTo>
                      <a:pt x="573" y="190"/>
                    </a:lnTo>
                    <a:lnTo>
                      <a:pt x="558" y="179"/>
                    </a:lnTo>
                    <a:lnTo>
                      <a:pt x="566" y="179"/>
                    </a:lnTo>
                    <a:lnTo>
                      <a:pt x="579" y="192"/>
                    </a:lnTo>
                    <a:lnTo>
                      <a:pt x="592" y="197"/>
                    </a:lnTo>
                    <a:lnTo>
                      <a:pt x="596" y="190"/>
                    </a:lnTo>
                    <a:lnTo>
                      <a:pt x="590" y="184"/>
                    </a:lnTo>
                    <a:lnTo>
                      <a:pt x="592" y="182"/>
                    </a:lnTo>
                    <a:lnTo>
                      <a:pt x="600" y="182"/>
                    </a:lnTo>
                    <a:lnTo>
                      <a:pt x="605" y="188"/>
                    </a:lnTo>
                    <a:lnTo>
                      <a:pt x="607" y="182"/>
                    </a:lnTo>
                    <a:lnTo>
                      <a:pt x="603" y="169"/>
                    </a:lnTo>
                    <a:lnTo>
                      <a:pt x="598" y="169"/>
                    </a:lnTo>
                    <a:lnTo>
                      <a:pt x="590" y="167"/>
                    </a:lnTo>
                    <a:lnTo>
                      <a:pt x="594" y="165"/>
                    </a:lnTo>
                    <a:lnTo>
                      <a:pt x="586" y="160"/>
                    </a:lnTo>
                    <a:lnTo>
                      <a:pt x="579" y="160"/>
                    </a:lnTo>
                    <a:lnTo>
                      <a:pt x="573" y="154"/>
                    </a:lnTo>
                    <a:lnTo>
                      <a:pt x="571" y="150"/>
                    </a:lnTo>
                    <a:lnTo>
                      <a:pt x="556" y="145"/>
                    </a:lnTo>
                    <a:lnTo>
                      <a:pt x="551" y="137"/>
                    </a:lnTo>
                    <a:lnTo>
                      <a:pt x="545" y="133"/>
                    </a:lnTo>
                    <a:lnTo>
                      <a:pt x="539" y="130"/>
                    </a:lnTo>
                    <a:lnTo>
                      <a:pt x="536" y="124"/>
                    </a:lnTo>
                    <a:lnTo>
                      <a:pt x="522" y="115"/>
                    </a:lnTo>
                    <a:lnTo>
                      <a:pt x="517" y="115"/>
                    </a:lnTo>
                    <a:lnTo>
                      <a:pt x="522" y="113"/>
                    </a:lnTo>
                    <a:lnTo>
                      <a:pt x="530" y="117"/>
                    </a:lnTo>
                    <a:lnTo>
                      <a:pt x="537" y="122"/>
                    </a:lnTo>
                    <a:lnTo>
                      <a:pt x="545" y="130"/>
                    </a:lnTo>
                    <a:lnTo>
                      <a:pt x="551" y="132"/>
                    </a:lnTo>
                    <a:lnTo>
                      <a:pt x="556" y="139"/>
                    </a:lnTo>
                    <a:lnTo>
                      <a:pt x="562" y="141"/>
                    </a:lnTo>
                    <a:lnTo>
                      <a:pt x="575" y="150"/>
                    </a:lnTo>
                    <a:lnTo>
                      <a:pt x="583" y="152"/>
                    </a:lnTo>
                    <a:lnTo>
                      <a:pt x="583" y="154"/>
                    </a:lnTo>
                    <a:lnTo>
                      <a:pt x="590" y="156"/>
                    </a:lnTo>
                    <a:lnTo>
                      <a:pt x="594" y="147"/>
                    </a:lnTo>
                    <a:lnTo>
                      <a:pt x="594" y="139"/>
                    </a:lnTo>
                    <a:lnTo>
                      <a:pt x="588" y="132"/>
                    </a:lnTo>
                    <a:lnTo>
                      <a:pt x="596" y="133"/>
                    </a:lnTo>
                    <a:lnTo>
                      <a:pt x="596" y="126"/>
                    </a:lnTo>
                    <a:lnTo>
                      <a:pt x="581" y="120"/>
                    </a:lnTo>
                    <a:lnTo>
                      <a:pt x="575" y="120"/>
                    </a:lnTo>
                    <a:lnTo>
                      <a:pt x="575" y="118"/>
                    </a:lnTo>
                    <a:lnTo>
                      <a:pt x="568" y="118"/>
                    </a:lnTo>
                    <a:lnTo>
                      <a:pt x="568" y="115"/>
                    </a:lnTo>
                    <a:lnTo>
                      <a:pt x="562" y="109"/>
                    </a:lnTo>
                    <a:lnTo>
                      <a:pt x="560" y="105"/>
                    </a:lnTo>
                    <a:lnTo>
                      <a:pt x="547" y="109"/>
                    </a:lnTo>
                    <a:lnTo>
                      <a:pt x="545" y="107"/>
                    </a:lnTo>
                    <a:lnTo>
                      <a:pt x="537" y="107"/>
                    </a:lnTo>
                    <a:lnTo>
                      <a:pt x="534" y="107"/>
                    </a:lnTo>
                    <a:lnTo>
                      <a:pt x="522" y="96"/>
                    </a:lnTo>
                    <a:lnTo>
                      <a:pt x="522" y="90"/>
                    </a:lnTo>
                    <a:lnTo>
                      <a:pt x="515" y="90"/>
                    </a:lnTo>
                    <a:lnTo>
                      <a:pt x="507" y="96"/>
                    </a:lnTo>
                    <a:lnTo>
                      <a:pt x="502" y="98"/>
                    </a:lnTo>
                    <a:lnTo>
                      <a:pt x="496" y="98"/>
                    </a:lnTo>
                    <a:lnTo>
                      <a:pt x="492" y="90"/>
                    </a:lnTo>
                    <a:lnTo>
                      <a:pt x="496" y="90"/>
                    </a:lnTo>
                    <a:lnTo>
                      <a:pt x="494" y="83"/>
                    </a:lnTo>
                    <a:lnTo>
                      <a:pt x="498" y="62"/>
                    </a:lnTo>
                    <a:lnTo>
                      <a:pt x="502" y="66"/>
                    </a:lnTo>
                    <a:lnTo>
                      <a:pt x="504" y="66"/>
                    </a:lnTo>
                    <a:lnTo>
                      <a:pt x="506" y="62"/>
                    </a:lnTo>
                    <a:lnTo>
                      <a:pt x="504" y="58"/>
                    </a:lnTo>
                    <a:lnTo>
                      <a:pt x="511" y="53"/>
                    </a:lnTo>
                    <a:lnTo>
                      <a:pt x="509" y="45"/>
                    </a:lnTo>
                    <a:lnTo>
                      <a:pt x="507" y="41"/>
                    </a:lnTo>
                    <a:lnTo>
                      <a:pt x="506" y="34"/>
                    </a:lnTo>
                    <a:lnTo>
                      <a:pt x="500" y="30"/>
                    </a:lnTo>
                    <a:lnTo>
                      <a:pt x="492" y="2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132"/>
              <p:cNvSpPr>
                <a:spLocks/>
              </p:cNvSpPr>
              <p:nvPr/>
            </p:nvSpPr>
            <p:spPr bwMode="auto">
              <a:xfrm>
                <a:off x="4830151" y="2444299"/>
                <a:ext cx="33624" cy="89820"/>
              </a:xfrm>
              <a:custGeom>
                <a:avLst/>
                <a:gdLst>
                  <a:gd name="T0" fmla="*/ 15 w 35"/>
                  <a:gd name="T1" fmla="*/ 13 h 103"/>
                  <a:gd name="T2" fmla="*/ 9 w 35"/>
                  <a:gd name="T3" fmla="*/ 19 h 103"/>
                  <a:gd name="T4" fmla="*/ 15 w 35"/>
                  <a:gd name="T5" fmla="*/ 24 h 103"/>
                  <a:gd name="T6" fmla="*/ 13 w 35"/>
                  <a:gd name="T7" fmla="*/ 32 h 103"/>
                  <a:gd name="T8" fmla="*/ 7 w 35"/>
                  <a:gd name="T9" fmla="*/ 32 h 103"/>
                  <a:gd name="T10" fmla="*/ 5 w 35"/>
                  <a:gd name="T11" fmla="*/ 45 h 103"/>
                  <a:gd name="T12" fmla="*/ 2 w 35"/>
                  <a:gd name="T13" fmla="*/ 56 h 103"/>
                  <a:gd name="T14" fmla="*/ 0 w 35"/>
                  <a:gd name="T15" fmla="*/ 71 h 103"/>
                  <a:gd name="T16" fmla="*/ 2 w 35"/>
                  <a:gd name="T17" fmla="*/ 79 h 103"/>
                  <a:gd name="T18" fmla="*/ 0 w 35"/>
                  <a:gd name="T19" fmla="*/ 81 h 103"/>
                  <a:gd name="T20" fmla="*/ 0 w 35"/>
                  <a:gd name="T21" fmla="*/ 94 h 103"/>
                  <a:gd name="T22" fmla="*/ 7 w 35"/>
                  <a:gd name="T23" fmla="*/ 103 h 103"/>
                  <a:gd name="T24" fmla="*/ 13 w 35"/>
                  <a:gd name="T25" fmla="*/ 90 h 103"/>
                  <a:gd name="T26" fmla="*/ 13 w 35"/>
                  <a:gd name="T27" fmla="*/ 79 h 103"/>
                  <a:gd name="T28" fmla="*/ 13 w 35"/>
                  <a:gd name="T29" fmla="*/ 71 h 103"/>
                  <a:gd name="T30" fmla="*/ 17 w 35"/>
                  <a:gd name="T31" fmla="*/ 64 h 103"/>
                  <a:gd name="T32" fmla="*/ 19 w 35"/>
                  <a:gd name="T33" fmla="*/ 58 h 103"/>
                  <a:gd name="T34" fmla="*/ 24 w 35"/>
                  <a:gd name="T35" fmla="*/ 62 h 103"/>
                  <a:gd name="T36" fmla="*/ 26 w 35"/>
                  <a:gd name="T37" fmla="*/ 62 h 103"/>
                  <a:gd name="T38" fmla="*/ 28 w 35"/>
                  <a:gd name="T39" fmla="*/ 54 h 103"/>
                  <a:gd name="T40" fmla="*/ 26 w 35"/>
                  <a:gd name="T41" fmla="*/ 41 h 103"/>
                  <a:gd name="T42" fmla="*/ 30 w 35"/>
                  <a:gd name="T43" fmla="*/ 28 h 103"/>
                  <a:gd name="T44" fmla="*/ 34 w 35"/>
                  <a:gd name="T45" fmla="*/ 17 h 103"/>
                  <a:gd name="T46" fmla="*/ 34 w 35"/>
                  <a:gd name="T47" fmla="*/ 11 h 103"/>
                  <a:gd name="T48" fmla="*/ 35 w 35"/>
                  <a:gd name="T49" fmla="*/ 0 h 103"/>
                  <a:gd name="T50" fmla="*/ 20 w 35"/>
                  <a:gd name="T51" fmla="*/ 6 h 103"/>
                  <a:gd name="T52" fmla="*/ 15 w 35"/>
                  <a:gd name="T5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103">
                    <a:moveTo>
                      <a:pt x="15" y="13"/>
                    </a:moveTo>
                    <a:lnTo>
                      <a:pt x="9" y="19"/>
                    </a:lnTo>
                    <a:lnTo>
                      <a:pt x="15" y="24"/>
                    </a:lnTo>
                    <a:lnTo>
                      <a:pt x="13" y="32"/>
                    </a:lnTo>
                    <a:lnTo>
                      <a:pt x="7" y="32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71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94"/>
                    </a:lnTo>
                    <a:lnTo>
                      <a:pt x="7" y="103"/>
                    </a:lnTo>
                    <a:lnTo>
                      <a:pt x="13" y="90"/>
                    </a:lnTo>
                    <a:lnTo>
                      <a:pt x="13" y="79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19" y="58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8" y="54"/>
                    </a:lnTo>
                    <a:lnTo>
                      <a:pt x="26" y="41"/>
                    </a:lnTo>
                    <a:lnTo>
                      <a:pt x="30" y="28"/>
                    </a:lnTo>
                    <a:lnTo>
                      <a:pt x="34" y="17"/>
                    </a:lnTo>
                    <a:lnTo>
                      <a:pt x="34" y="11"/>
                    </a:lnTo>
                    <a:lnTo>
                      <a:pt x="35" y="0"/>
                    </a:lnTo>
                    <a:lnTo>
                      <a:pt x="20" y="6"/>
                    </a:lnTo>
                    <a:lnTo>
                      <a:pt x="15" y="13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845160" y="2572119"/>
              <a:ext cx="5315100" cy="3057372"/>
              <a:chOff x="2845160" y="2572119"/>
              <a:chExt cx="5315100" cy="3057372"/>
            </a:xfrm>
            <a:grpFill/>
          </p:grpSpPr>
          <p:sp>
            <p:nvSpPr>
              <p:cNvPr id="252" name="Freeform 32"/>
              <p:cNvSpPr>
                <a:spLocks/>
              </p:cNvSpPr>
              <p:nvPr/>
            </p:nvSpPr>
            <p:spPr bwMode="auto">
              <a:xfrm>
                <a:off x="3551892" y="3443381"/>
                <a:ext cx="1434881" cy="664492"/>
              </a:xfrm>
              <a:custGeom>
                <a:avLst/>
                <a:gdLst>
                  <a:gd name="T0" fmla="*/ 716 w 737"/>
                  <a:gd name="T1" fmla="*/ 67 h 376"/>
                  <a:gd name="T2" fmla="*/ 609 w 737"/>
                  <a:gd name="T3" fmla="*/ 15 h 376"/>
                  <a:gd name="T4" fmla="*/ 222 w 737"/>
                  <a:gd name="T5" fmla="*/ 11 h 376"/>
                  <a:gd name="T6" fmla="*/ 2 w 737"/>
                  <a:gd name="T7" fmla="*/ 0 h 376"/>
                  <a:gd name="T8" fmla="*/ 117 w 737"/>
                  <a:gd name="T9" fmla="*/ 60 h 376"/>
                  <a:gd name="T10" fmla="*/ 241 w 737"/>
                  <a:gd name="T11" fmla="*/ 66 h 376"/>
                  <a:gd name="T12" fmla="*/ 256 w 737"/>
                  <a:gd name="T13" fmla="*/ 69 h 376"/>
                  <a:gd name="T14" fmla="*/ 250 w 737"/>
                  <a:gd name="T15" fmla="*/ 274 h 376"/>
                  <a:gd name="T16" fmla="*/ 263 w 737"/>
                  <a:gd name="T17" fmla="*/ 280 h 376"/>
                  <a:gd name="T18" fmla="*/ 282 w 737"/>
                  <a:gd name="T19" fmla="*/ 297 h 376"/>
                  <a:gd name="T20" fmla="*/ 295 w 737"/>
                  <a:gd name="T21" fmla="*/ 297 h 376"/>
                  <a:gd name="T22" fmla="*/ 307 w 737"/>
                  <a:gd name="T23" fmla="*/ 287 h 376"/>
                  <a:gd name="T24" fmla="*/ 314 w 737"/>
                  <a:gd name="T25" fmla="*/ 295 h 376"/>
                  <a:gd name="T26" fmla="*/ 320 w 737"/>
                  <a:gd name="T27" fmla="*/ 308 h 376"/>
                  <a:gd name="T28" fmla="*/ 329 w 737"/>
                  <a:gd name="T29" fmla="*/ 316 h 376"/>
                  <a:gd name="T30" fmla="*/ 339 w 737"/>
                  <a:gd name="T31" fmla="*/ 316 h 376"/>
                  <a:gd name="T32" fmla="*/ 359 w 737"/>
                  <a:gd name="T33" fmla="*/ 325 h 376"/>
                  <a:gd name="T34" fmla="*/ 372 w 737"/>
                  <a:gd name="T35" fmla="*/ 323 h 376"/>
                  <a:gd name="T36" fmla="*/ 382 w 737"/>
                  <a:gd name="T37" fmla="*/ 333 h 376"/>
                  <a:gd name="T38" fmla="*/ 395 w 737"/>
                  <a:gd name="T39" fmla="*/ 325 h 376"/>
                  <a:gd name="T40" fmla="*/ 418 w 737"/>
                  <a:gd name="T41" fmla="*/ 325 h 376"/>
                  <a:gd name="T42" fmla="*/ 421 w 737"/>
                  <a:gd name="T43" fmla="*/ 340 h 376"/>
                  <a:gd name="T44" fmla="*/ 429 w 737"/>
                  <a:gd name="T45" fmla="*/ 346 h 376"/>
                  <a:gd name="T46" fmla="*/ 436 w 737"/>
                  <a:gd name="T47" fmla="*/ 355 h 376"/>
                  <a:gd name="T48" fmla="*/ 453 w 737"/>
                  <a:gd name="T49" fmla="*/ 342 h 376"/>
                  <a:gd name="T50" fmla="*/ 463 w 737"/>
                  <a:gd name="T51" fmla="*/ 351 h 376"/>
                  <a:gd name="T52" fmla="*/ 472 w 737"/>
                  <a:gd name="T53" fmla="*/ 359 h 376"/>
                  <a:gd name="T54" fmla="*/ 491 w 737"/>
                  <a:gd name="T55" fmla="*/ 355 h 376"/>
                  <a:gd name="T56" fmla="*/ 495 w 737"/>
                  <a:gd name="T57" fmla="*/ 361 h 376"/>
                  <a:gd name="T58" fmla="*/ 498 w 737"/>
                  <a:gd name="T59" fmla="*/ 370 h 376"/>
                  <a:gd name="T60" fmla="*/ 506 w 737"/>
                  <a:gd name="T61" fmla="*/ 357 h 376"/>
                  <a:gd name="T62" fmla="*/ 515 w 737"/>
                  <a:gd name="T63" fmla="*/ 348 h 376"/>
                  <a:gd name="T64" fmla="*/ 523 w 737"/>
                  <a:gd name="T65" fmla="*/ 348 h 376"/>
                  <a:gd name="T66" fmla="*/ 536 w 737"/>
                  <a:gd name="T67" fmla="*/ 357 h 376"/>
                  <a:gd name="T68" fmla="*/ 549 w 737"/>
                  <a:gd name="T69" fmla="*/ 353 h 376"/>
                  <a:gd name="T70" fmla="*/ 560 w 737"/>
                  <a:gd name="T71" fmla="*/ 364 h 376"/>
                  <a:gd name="T72" fmla="*/ 574 w 737"/>
                  <a:gd name="T73" fmla="*/ 372 h 376"/>
                  <a:gd name="T74" fmla="*/ 585 w 737"/>
                  <a:gd name="T75" fmla="*/ 366 h 376"/>
                  <a:gd name="T76" fmla="*/ 600 w 737"/>
                  <a:gd name="T77" fmla="*/ 357 h 376"/>
                  <a:gd name="T78" fmla="*/ 613 w 737"/>
                  <a:gd name="T79" fmla="*/ 357 h 376"/>
                  <a:gd name="T80" fmla="*/ 626 w 737"/>
                  <a:gd name="T81" fmla="*/ 351 h 376"/>
                  <a:gd name="T82" fmla="*/ 647 w 737"/>
                  <a:gd name="T83" fmla="*/ 353 h 376"/>
                  <a:gd name="T84" fmla="*/ 658 w 737"/>
                  <a:gd name="T85" fmla="*/ 355 h 376"/>
                  <a:gd name="T86" fmla="*/ 668 w 737"/>
                  <a:gd name="T87" fmla="*/ 346 h 376"/>
                  <a:gd name="T88" fmla="*/ 690 w 737"/>
                  <a:gd name="T89" fmla="*/ 355 h 376"/>
                  <a:gd name="T90" fmla="*/ 711 w 737"/>
                  <a:gd name="T91" fmla="*/ 368 h 376"/>
                  <a:gd name="T92" fmla="*/ 737 w 737"/>
                  <a:gd name="T93" fmla="*/ 376 h 376"/>
                  <a:gd name="T94" fmla="*/ 732 w 737"/>
                  <a:gd name="T95" fmla="*/ 15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7" h="376">
                    <a:moveTo>
                      <a:pt x="732" y="158"/>
                    </a:moveTo>
                    <a:lnTo>
                      <a:pt x="716" y="67"/>
                    </a:lnTo>
                    <a:lnTo>
                      <a:pt x="715" y="13"/>
                    </a:lnTo>
                    <a:lnTo>
                      <a:pt x="609" y="15"/>
                    </a:lnTo>
                    <a:lnTo>
                      <a:pt x="416" y="15"/>
                    </a:lnTo>
                    <a:lnTo>
                      <a:pt x="222" y="11"/>
                    </a:lnTo>
                    <a:lnTo>
                      <a:pt x="87" y="5"/>
                    </a:lnTo>
                    <a:lnTo>
                      <a:pt x="2" y="0"/>
                    </a:lnTo>
                    <a:lnTo>
                      <a:pt x="0" y="54"/>
                    </a:lnTo>
                    <a:lnTo>
                      <a:pt x="117" y="60"/>
                    </a:lnTo>
                    <a:lnTo>
                      <a:pt x="205" y="66"/>
                    </a:lnTo>
                    <a:lnTo>
                      <a:pt x="241" y="66"/>
                    </a:lnTo>
                    <a:lnTo>
                      <a:pt x="248" y="66"/>
                    </a:lnTo>
                    <a:lnTo>
                      <a:pt x="256" y="69"/>
                    </a:lnTo>
                    <a:lnTo>
                      <a:pt x="250" y="263"/>
                    </a:lnTo>
                    <a:lnTo>
                      <a:pt x="250" y="274"/>
                    </a:lnTo>
                    <a:lnTo>
                      <a:pt x="256" y="274"/>
                    </a:lnTo>
                    <a:lnTo>
                      <a:pt x="263" y="280"/>
                    </a:lnTo>
                    <a:lnTo>
                      <a:pt x="275" y="293"/>
                    </a:lnTo>
                    <a:lnTo>
                      <a:pt x="282" y="297"/>
                    </a:lnTo>
                    <a:lnTo>
                      <a:pt x="288" y="293"/>
                    </a:lnTo>
                    <a:lnTo>
                      <a:pt x="295" y="297"/>
                    </a:lnTo>
                    <a:lnTo>
                      <a:pt x="303" y="295"/>
                    </a:lnTo>
                    <a:lnTo>
                      <a:pt x="307" y="287"/>
                    </a:lnTo>
                    <a:lnTo>
                      <a:pt x="309" y="291"/>
                    </a:lnTo>
                    <a:lnTo>
                      <a:pt x="314" y="295"/>
                    </a:lnTo>
                    <a:lnTo>
                      <a:pt x="320" y="302"/>
                    </a:lnTo>
                    <a:lnTo>
                      <a:pt x="320" y="308"/>
                    </a:lnTo>
                    <a:lnTo>
                      <a:pt x="322" y="316"/>
                    </a:lnTo>
                    <a:lnTo>
                      <a:pt x="329" y="316"/>
                    </a:lnTo>
                    <a:lnTo>
                      <a:pt x="331" y="317"/>
                    </a:lnTo>
                    <a:lnTo>
                      <a:pt x="339" y="316"/>
                    </a:lnTo>
                    <a:lnTo>
                      <a:pt x="346" y="319"/>
                    </a:lnTo>
                    <a:lnTo>
                      <a:pt x="359" y="325"/>
                    </a:lnTo>
                    <a:lnTo>
                      <a:pt x="367" y="323"/>
                    </a:lnTo>
                    <a:lnTo>
                      <a:pt x="372" y="323"/>
                    </a:lnTo>
                    <a:lnTo>
                      <a:pt x="376" y="327"/>
                    </a:lnTo>
                    <a:lnTo>
                      <a:pt x="382" y="333"/>
                    </a:lnTo>
                    <a:lnTo>
                      <a:pt x="389" y="331"/>
                    </a:lnTo>
                    <a:lnTo>
                      <a:pt x="395" y="325"/>
                    </a:lnTo>
                    <a:lnTo>
                      <a:pt x="410" y="327"/>
                    </a:lnTo>
                    <a:lnTo>
                      <a:pt x="418" y="325"/>
                    </a:lnTo>
                    <a:lnTo>
                      <a:pt x="416" y="333"/>
                    </a:lnTo>
                    <a:lnTo>
                      <a:pt x="421" y="340"/>
                    </a:lnTo>
                    <a:lnTo>
                      <a:pt x="427" y="340"/>
                    </a:lnTo>
                    <a:lnTo>
                      <a:pt x="429" y="346"/>
                    </a:lnTo>
                    <a:lnTo>
                      <a:pt x="429" y="355"/>
                    </a:lnTo>
                    <a:lnTo>
                      <a:pt x="436" y="355"/>
                    </a:lnTo>
                    <a:lnTo>
                      <a:pt x="442" y="353"/>
                    </a:lnTo>
                    <a:lnTo>
                      <a:pt x="453" y="342"/>
                    </a:lnTo>
                    <a:lnTo>
                      <a:pt x="461" y="346"/>
                    </a:lnTo>
                    <a:lnTo>
                      <a:pt x="463" y="351"/>
                    </a:lnTo>
                    <a:lnTo>
                      <a:pt x="470" y="351"/>
                    </a:lnTo>
                    <a:lnTo>
                      <a:pt x="472" y="359"/>
                    </a:lnTo>
                    <a:lnTo>
                      <a:pt x="480" y="359"/>
                    </a:lnTo>
                    <a:lnTo>
                      <a:pt x="491" y="355"/>
                    </a:lnTo>
                    <a:lnTo>
                      <a:pt x="497" y="355"/>
                    </a:lnTo>
                    <a:lnTo>
                      <a:pt x="495" y="361"/>
                    </a:lnTo>
                    <a:lnTo>
                      <a:pt x="497" y="368"/>
                    </a:lnTo>
                    <a:lnTo>
                      <a:pt x="498" y="370"/>
                    </a:lnTo>
                    <a:lnTo>
                      <a:pt x="504" y="370"/>
                    </a:lnTo>
                    <a:lnTo>
                      <a:pt x="506" y="357"/>
                    </a:lnTo>
                    <a:lnTo>
                      <a:pt x="513" y="351"/>
                    </a:lnTo>
                    <a:lnTo>
                      <a:pt x="515" y="348"/>
                    </a:lnTo>
                    <a:lnTo>
                      <a:pt x="517" y="346"/>
                    </a:lnTo>
                    <a:lnTo>
                      <a:pt x="523" y="348"/>
                    </a:lnTo>
                    <a:lnTo>
                      <a:pt x="529" y="355"/>
                    </a:lnTo>
                    <a:lnTo>
                      <a:pt x="536" y="357"/>
                    </a:lnTo>
                    <a:lnTo>
                      <a:pt x="542" y="351"/>
                    </a:lnTo>
                    <a:lnTo>
                      <a:pt x="549" y="353"/>
                    </a:lnTo>
                    <a:lnTo>
                      <a:pt x="553" y="361"/>
                    </a:lnTo>
                    <a:lnTo>
                      <a:pt x="560" y="364"/>
                    </a:lnTo>
                    <a:lnTo>
                      <a:pt x="568" y="366"/>
                    </a:lnTo>
                    <a:lnTo>
                      <a:pt x="574" y="372"/>
                    </a:lnTo>
                    <a:lnTo>
                      <a:pt x="577" y="366"/>
                    </a:lnTo>
                    <a:lnTo>
                      <a:pt x="585" y="366"/>
                    </a:lnTo>
                    <a:lnTo>
                      <a:pt x="592" y="357"/>
                    </a:lnTo>
                    <a:lnTo>
                      <a:pt x="600" y="357"/>
                    </a:lnTo>
                    <a:lnTo>
                      <a:pt x="607" y="351"/>
                    </a:lnTo>
                    <a:lnTo>
                      <a:pt x="613" y="357"/>
                    </a:lnTo>
                    <a:lnTo>
                      <a:pt x="621" y="357"/>
                    </a:lnTo>
                    <a:lnTo>
                      <a:pt x="626" y="351"/>
                    </a:lnTo>
                    <a:lnTo>
                      <a:pt x="639" y="346"/>
                    </a:lnTo>
                    <a:lnTo>
                      <a:pt x="647" y="353"/>
                    </a:lnTo>
                    <a:lnTo>
                      <a:pt x="653" y="355"/>
                    </a:lnTo>
                    <a:lnTo>
                      <a:pt x="658" y="355"/>
                    </a:lnTo>
                    <a:lnTo>
                      <a:pt x="664" y="351"/>
                    </a:lnTo>
                    <a:lnTo>
                      <a:pt x="668" y="346"/>
                    </a:lnTo>
                    <a:lnTo>
                      <a:pt x="673" y="346"/>
                    </a:lnTo>
                    <a:lnTo>
                      <a:pt x="690" y="355"/>
                    </a:lnTo>
                    <a:lnTo>
                      <a:pt x="703" y="366"/>
                    </a:lnTo>
                    <a:lnTo>
                      <a:pt x="711" y="368"/>
                    </a:lnTo>
                    <a:lnTo>
                      <a:pt x="716" y="372"/>
                    </a:lnTo>
                    <a:lnTo>
                      <a:pt x="737" y="376"/>
                    </a:lnTo>
                    <a:lnTo>
                      <a:pt x="735" y="188"/>
                    </a:lnTo>
                    <a:lnTo>
                      <a:pt x="732" y="15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3" name="Group 252"/>
              <p:cNvGrpSpPr/>
              <p:nvPr/>
            </p:nvGrpSpPr>
            <p:grpSpPr>
              <a:xfrm>
                <a:off x="2845160" y="3538814"/>
                <a:ext cx="2324626" cy="2053565"/>
                <a:chOff x="2293930" y="2752129"/>
                <a:chExt cx="1147064" cy="1013311"/>
              </a:xfrm>
              <a:grpFill/>
            </p:grpSpPr>
            <p:sp>
              <p:nvSpPr>
                <p:cNvPr id="330" name="Freeform 34"/>
                <p:cNvSpPr>
                  <a:spLocks/>
                </p:cNvSpPr>
                <p:nvPr/>
              </p:nvSpPr>
              <p:spPr bwMode="auto">
                <a:xfrm>
                  <a:off x="3098027" y="3642483"/>
                  <a:ext cx="22096" cy="96797"/>
                </a:xfrm>
                <a:custGeom>
                  <a:avLst/>
                  <a:gdLst>
                    <a:gd name="T0" fmla="*/ 9 w 23"/>
                    <a:gd name="T1" fmla="*/ 62 h 111"/>
                    <a:gd name="T2" fmla="*/ 9 w 23"/>
                    <a:gd name="T3" fmla="*/ 68 h 111"/>
                    <a:gd name="T4" fmla="*/ 13 w 23"/>
                    <a:gd name="T5" fmla="*/ 75 h 111"/>
                    <a:gd name="T6" fmla="*/ 19 w 23"/>
                    <a:gd name="T7" fmla="*/ 90 h 111"/>
                    <a:gd name="T8" fmla="*/ 19 w 23"/>
                    <a:gd name="T9" fmla="*/ 105 h 111"/>
                    <a:gd name="T10" fmla="*/ 23 w 23"/>
                    <a:gd name="T11" fmla="*/ 111 h 111"/>
                    <a:gd name="T12" fmla="*/ 19 w 23"/>
                    <a:gd name="T13" fmla="*/ 90 h 111"/>
                    <a:gd name="T14" fmla="*/ 17 w 23"/>
                    <a:gd name="T15" fmla="*/ 77 h 111"/>
                    <a:gd name="T16" fmla="*/ 4 w 23"/>
                    <a:gd name="T17" fmla="*/ 38 h 111"/>
                    <a:gd name="T18" fmla="*/ 2 w 23"/>
                    <a:gd name="T19" fmla="*/ 13 h 111"/>
                    <a:gd name="T20" fmla="*/ 2 w 23"/>
                    <a:gd name="T21" fmla="*/ 0 h 111"/>
                    <a:gd name="T22" fmla="*/ 0 w 23"/>
                    <a:gd name="T23" fmla="*/ 15 h 111"/>
                    <a:gd name="T24" fmla="*/ 2 w 23"/>
                    <a:gd name="T25" fmla="*/ 23 h 111"/>
                    <a:gd name="T26" fmla="*/ 0 w 23"/>
                    <a:gd name="T27" fmla="*/ 36 h 111"/>
                    <a:gd name="T28" fmla="*/ 6 w 23"/>
                    <a:gd name="T29" fmla="*/ 41 h 111"/>
                    <a:gd name="T30" fmla="*/ 4 w 23"/>
                    <a:gd name="T31" fmla="*/ 49 h 111"/>
                    <a:gd name="T32" fmla="*/ 9 w 23"/>
                    <a:gd name="T33" fmla="*/ 6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11">
                      <a:moveTo>
                        <a:pt x="9" y="62"/>
                      </a:moveTo>
                      <a:lnTo>
                        <a:pt x="9" y="68"/>
                      </a:lnTo>
                      <a:lnTo>
                        <a:pt x="13" y="75"/>
                      </a:lnTo>
                      <a:lnTo>
                        <a:pt x="19" y="90"/>
                      </a:lnTo>
                      <a:lnTo>
                        <a:pt x="19" y="105"/>
                      </a:lnTo>
                      <a:lnTo>
                        <a:pt x="23" y="111"/>
                      </a:lnTo>
                      <a:lnTo>
                        <a:pt x="19" y="90"/>
                      </a:lnTo>
                      <a:lnTo>
                        <a:pt x="17" y="77"/>
                      </a:lnTo>
                      <a:lnTo>
                        <a:pt x="4" y="38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0" y="36"/>
                      </a:lnTo>
                      <a:lnTo>
                        <a:pt x="6" y="41"/>
                      </a:lnTo>
                      <a:lnTo>
                        <a:pt x="4" y="49"/>
                      </a:lnTo>
                      <a:lnTo>
                        <a:pt x="9" y="6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" name="Freeform 35"/>
                <p:cNvSpPr>
                  <a:spLocks/>
                </p:cNvSpPr>
                <p:nvPr/>
              </p:nvSpPr>
              <p:spPr bwMode="auto">
                <a:xfrm>
                  <a:off x="3098027" y="3642483"/>
                  <a:ext cx="22096" cy="96797"/>
                </a:xfrm>
                <a:custGeom>
                  <a:avLst/>
                  <a:gdLst>
                    <a:gd name="T0" fmla="*/ 9 w 23"/>
                    <a:gd name="T1" fmla="*/ 62 h 111"/>
                    <a:gd name="T2" fmla="*/ 9 w 23"/>
                    <a:gd name="T3" fmla="*/ 68 h 111"/>
                    <a:gd name="T4" fmla="*/ 13 w 23"/>
                    <a:gd name="T5" fmla="*/ 75 h 111"/>
                    <a:gd name="T6" fmla="*/ 19 w 23"/>
                    <a:gd name="T7" fmla="*/ 90 h 111"/>
                    <a:gd name="T8" fmla="*/ 19 w 23"/>
                    <a:gd name="T9" fmla="*/ 105 h 111"/>
                    <a:gd name="T10" fmla="*/ 23 w 23"/>
                    <a:gd name="T11" fmla="*/ 111 h 111"/>
                    <a:gd name="T12" fmla="*/ 19 w 23"/>
                    <a:gd name="T13" fmla="*/ 90 h 111"/>
                    <a:gd name="T14" fmla="*/ 17 w 23"/>
                    <a:gd name="T15" fmla="*/ 77 h 111"/>
                    <a:gd name="T16" fmla="*/ 4 w 23"/>
                    <a:gd name="T17" fmla="*/ 38 h 111"/>
                    <a:gd name="T18" fmla="*/ 2 w 23"/>
                    <a:gd name="T19" fmla="*/ 13 h 111"/>
                    <a:gd name="T20" fmla="*/ 2 w 23"/>
                    <a:gd name="T21" fmla="*/ 0 h 111"/>
                    <a:gd name="T22" fmla="*/ 0 w 23"/>
                    <a:gd name="T23" fmla="*/ 15 h 111"/>
                    <a:gd name="T24" fmla="*/ 2 w 23"/>
                    <a:gd name="T25" fmla="*/ 23 h 111"/>
                    <a:gd name="T26" fmla="*/ 0 w 23"/>
                    <a:gd name="T27" fmla="*/ 36 h 111"/>
                    <a:gd name="T28" fmla="*/ 6 w 23"/>
                    <a:gd name="T29" fmla="*/ 41 h 111"/>
                    <a:gd name="T30" fmla="*/ 4 w 23"/>
                    <a:gd name="T31" fmla="*/ 49 h 111"/>
                    <a:gd name="T32" fmla="*/ 9 w 23"/>
                    <a:gd name="T33" fmla="*/ 6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11">
                      <a:moveTo>
                        <a:pt x="9" y="62"/>
                      </a:moveTo>
                      <a:lnTo>
                        <a:pt x="9" y="68"/>
                      </a:lnTo>
                      <a:lnTo>
                        <a:pt x="13" y="75"/>
                      </a:lnTo>
                      <a:lnTo>
                        <a:pt x="19" y="90"/>
                      </a:lnTo>
                      <a:lnTo>
                        <a:pt x="19" y="105"/>
                      </a:lnTo>
                      <a:lnTo>
                        <a:pt x="23" y="111"/>
                      </a:lnTo>
                      <a:lnTo>
                        <a:pt x="19" y="90"/>
                      </a:lnTo>
                      <a:lnTo>
                        <a:pt x="17" y="77"/>
                      </a:lnTo>
                      <a:lnTo>
                        <a:pt x="4" y="38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0" y="36"/>
                      </a:lnTo>
                      <a:lnTo>
                        <a:pt x="6" y="41"/>
                      </a:lnTo>
                      <a:lnTo>
                        <a:pt x="4" y="49"/>
                      </a:lnTo>
                      <a:lnTo>
                        <a:pt x="9" y="6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" name="Freeform 36"/>
                <p:cNvSpPr>
                  <a:spLocks/>
                </p:cNvSpPr>
                <p:nvPr/>
              </p:nvSpPr>
              <p:spPr bwMode="auto">
                <a:xfrm>
                  <a:off x="2293930" y="2752129"/>
                  <a:ext cx="1147064" cy="1013311"/>
                </a:xfrm>
                <a:custGeom>
                  <a:avLst/>
                  <a:gdLst>
                    <a:gd name="T0" fmla="*/ 1181 w 1194"/>
                    <a:gd name="T1" fmla="*/ 645 h 1162"/>
                    <a:gd name="T2" fmla="*/ 1194 w 1194"/>
                    <a:gd name="T3" fmla="*/ 598 h 1162"/>
                    <a:gd name="T4" fmla="*/ 1173 w 1194"/>
                    <a:gd name="T5" fmla="*/ 555 h 1162"/>
                    <a:gd name="T6" fmla="*/ 1140 w 1194"/>
                    <a:gd name="T7" fmla="*/ 389 h 1162"/>
                    <a:gd name="T8" fmla="*/ 1079 w 1194"/>
                    <a:gd name="T9" fmla="*/ 318 h 1162"/>
                    <a:gd name="T10" fmla="*/ 1021 w 1194"/>
                    <a:gd name="T11" fmla="*/ 301 h 1162"/>
                    <a:gd name="T12" fmla="*/ 970 w 1194"/>
                    <a:gd name="T13" fmla="*/ 297 h 1162"/>
                    <a:gd name="T14" fmla="*/ 923 w 1194"/>
                    <a:gd name="T15" fmla="*/ 310 h 1162"/>
                    <a:gd name="T16" fmla="*/ 880 w 1194"/>
                    <a:gd name="T17" fmla="*/ 292 h 1162"/>
                    <a:gd name="T18" fmla="*/ 858 w 1194"/>
                    <a:gd name="T19" fmla="*/ 307 h 1162"/>
                    <a:gd name="T20" fmla="*/ 824 w 1194"/>
                    <a:gd name="T21" fmla="*/ 292 h 1162"/>
                    <a:gd name="T22" fmla="*/ 784 w 1194"/>
                    <a:gd name="T23" fmla="*/ 286 h 1162"/>
                    <a:gd name="T24" fmla="*/ 739 w 1194"/>
                    <a:gd name="T25" fmla="*/ 273 h 1162"/>
                    <a:gd name="T26" fmla="*/ 692 w 1194"/>
                    <a:gd name="T27" fmla="*/ 262 h 1162"/>
                    <a:gd name="T28" fmla="*/ 666 w 1194"/>
                    <a:gd name="T29" fmla="*/ 241 h 1162"/>
                    <a:gd name="T30" fmla="*/ 613 w 1194"/>
                    <a:gd name="T31" fmla="*/ 220 h 1162"/>
                    <a:gd name="T32" fmla="*/ 363 w 1194"/>
                    <a:gd name="T33" fmla="*/ 0 h 1162"/>
                    <a:gd name="T34" fmla="*/ 316 w 1194"/>
                    <a:gd name="T35" fmla="*/ 485 h 1162"/>
                    <a:gd name="T36" fmla="*/ 10 w 1194"/>
                    <a:gd name="T37" fmla="*/ 480 h 1162"/>
                    <a:gd name="T38" fmla="*/ 31 w 1194"/>
                    <a:gd name="T39" fmla="*/ 506 h 1162"/>
                    <a:gd name="T40" fmla="*/ 93 w 1194"/>
                    <a:gd name="T41" fmla="*/ 577 h 1162"/>
                    <a:gd name="T42" fmla="*/ 147 w 1194"/>
                    <a:gd name="T43" fmla="*/ 624 h 1162"/>
                    <a:gd name="T44" fmla="*/ 162 w 1194"/>
                    <a:gd name="T45" fmla="*/ 683 h 1162"/>
                    <a:gd name="T46" fmla="*/ 220 w 1194"/>
                    <a:gd name="T47" fmla="*/ 767 h 1162"/>
                    <a:gd name="T48" fmla="*/ 282 w 1194"/>
                    <a:gd name="T49" fmla="*/ 803 h 1162"/>
                    <a:gd name="T50" fmla="*/ 322 w 1194"/>
                    <a:gd name="T51" fmla="*/ 788 h 1162"/>
                    <a:gd name="T52" fmla="*/ 356 w 1194"/>
                    <a:gd name="T53" fmla="*/ 730 h 1162"/>
                    <a:gd name="T54" fmla="*/ 407 w 1194"/>
                    <a:gd name="T55" fmla="*/ 728 h 1162"/>
                    <a:gd name="T56" fmla="*/ 467 w 1194"/>
                    <a:gd name="T57" fmla="*/ 735 h 1162"/>
                    <a:gd name="T58" fmla="*/ 499 w 1194"/>
                    <a:gd name="T59" fmla="*/ 769 h 1162"/>
                    <a:gd name="T60" fmla="*/ 548 w 1194"/>
                    <a:gd name="T61" fmla="*/ 850 h 1162"/>
                    <a:gd name="T62" fmla="*/ 568 w 1194"/>
                    <a:gd name="T63" fmla="*/ 903 h 1162"/>
                    <a:gd name="T64" fmla="*/ 604 w 1194"/>
                    <a:gd name="T65" fmla="*/ 946 h 1162"/>
                    <a:gd name="T66" fmla="*/ 638 w 1194"/>
                    <a:gd name="T67" fmla="*/ 997 h 1162"/>
                    <a:gd name="T68" fmla="*/ 653 w 1194"/>
                    <a:gd name="T69" fmla="*/ 1049 h 1162"/>
                    <a:gd name="T70" fmla="*/ 690 w 1194"/>
                    <a:gd name="T71" fmla="*/ 1102 h 1162"/>
                    <a:gd name="T72" fmla="*/ 730 w 1194"/>
                    <a:gd name="T73" fmla="*/ 1121 h 1162"/>
                    <a:gd name="T74" fmla="*/ 813 w 1194"/>
                    <a:gd name="T75" fmla="*/ 1143 h 1162"/>
                    <a:gd name="T76" fmla="*/ 861 w 1194"/>
                    <a:gd name="T77" fmla="*/ 1149 h 1162"/>
                    <a:gd name="T78" fmla="*/ 846 w 1194"/>
                    <a:gd name="T79" fmla="*/ 1132 h 1162"/>
                    <a:gd name="T80" fmla="*/ 829 w 1194"/>
                    <a:gd name="T81" fmla="*/ 1053 h 1162"/>
                    <a:gd name="T82" fmla="*/ 835 w 1194"/>
                    <a:gd name="T83" fmla="*/ 1010 h 1162"/>
                    <a:gd name="T84" fmla="*/ 814 w 1194"/>
                    <a:gd name="T85" fmla="*/ 1002 h 1162"/>
                    <a:gd name="T86" fmla="*/ 846 w 1194"/>
                    <a:gd name="T87" fmla="*/ 963 h 1162"/>
                    <a:gd name="T88" fmla="*/ 850 w 1194"/>
                    <a:gd name="T89" fmla="*/ 946 h 1162"/>
                    <a:gd name="T90" fmla="*/ 858 w 1194"/>
                    <a:gd name="T91" fmla="*/ 925 h 1162"/>
                    <a:gd name="T92" fmla="*/ 884 w 1194"/>
                    <a:gd name="T93" fmla="*/ 905 h 1162"/>
                    <a:gd name="T94" fmla="*/ 895 w 1194"/>
                    <a:gd name="T95" fmla="*/ 884 h 1162"/>
                    <a:gd name="T96" fmla="*/ 918 w 1194"/>
                    <a:gd name="T97" fmla="*/ 882 h 1162"/>
                    <a:gd name="T98" fmla="*/ 935 w 1194"/>
                    <a:gd name="T99" fmla="*/ 867 h 1162"/>
                    <a:gd name="T100" fmla="*/ 957 w 1194"/>
                    <a:gd name="T101" fmla="*/ 865 h 1162"/>
                    <a:gd name="T102" fmla="*/ 985 w 1194"/>
                    <a:gd name="T103" fmla="*/ 863 h 1162"/>
                    <a:gd name="T104" fmla="*/ 1017 w 1194"/>
                    <a:gd name="T105" fmla="*/ 843 h 1162"/>
                    <a:gd name="T106" fmla="*/ 1072 w 1194"/>
                    <a:gd name="T107" fmla="*/ 790 h 1162"/>
                    <a:gd name="T108" fmla="*/ 1063 w 1194"/>
                    <a:gd name="T109" fmla="*/ 747 h 1162"/>
                    <a:gd name="T110" fmla="*/ 1098 w 1194"/>
                    <a:gd name="T111" fmla="*/ 762 h 1162"/>
                    <a:gd name="T112" fmla="*/ 1093 w 1194"/>
                    <a:gd name="T113" fmla="*/ 777 h 1162"/>
                    <a:gd name="T114" fmla="*/ 1168 w 1194"/>
                    <a:gd name="T115" fmla="*/ 718 h 1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94" h="1162">
                      <a:moveTo>
                        <a:pt x="1181" y="705"/>
                      </a:moveTo>
                      <a:lnTo>
                        <a:pt x="1183" y="698"/>
                      </a:lnTo>
                      <a:lnTo>
                        <a:pt x="1179" y="681"/>
                      </a:lnTo>
                      <a:lnTo>
                        <a:pt x="1175" y="673"/>
                      </a:lnTo>
                      <a:lnTo>
                        <a:pt x="1181" y="666"/>
                      </a:lnTo>
                      <a:lnTo>
                        <a:pt x="1179" y="653"/>
                      </a:lnTo>
                      <a:lnTo>
                        <a:pt x="1181" y="645"/>
                      </a:lnTo>
                      <a:lnTo>
                        <a:pt x="1187" y="638"/>
                      </a:lnTo>
                      <a:lnTo>
                        <a:pt x="1189" y="630"/>
                      </a:lnTo>
                      <a:lnTo>
                        <a:pt x="1192" y="624"/>
                      </a:lnTo>
                      <a:lnTo>
                        <a:pt x="1190" y="617"/>
                      </a:lnTo>
                      <a:lnTo>
                        <a:pt x="1194" y="609"/>
                      </a:lnTo>
                      <a:lnTo>
                        <a:pt x="1190" y="604"/>
                      </a:lnTo>
                      <a:lnTo>
                        <a:pt x="1194" y="598"/>
                      </a:lnTo>
                      <a:lnTo>
                        <a:pt x="1192" y="591"/>
                      </a:lnTo>
                      <a:lnTo>
                        <a:pt x="1192" y="585"/>
                      </a:lnTo>
                      <a:lnTo>
                        <a:pt x="1190" y="583"/>
                      </a:lnTo>
                      <a:lnTo>
                        <a:pt x="1179" y="570"/>
                      </a:lnTo>
                      <a:lnTo>
                        <a:pt x="1179" y="562"/>
                      </a:lnTo>
                      <a:lnTo>
                        <a:pt x="1175" y="557"/>
                      </a:lnTo>
                      <a:lnTo>
                        <a:pt x="1173" y="555"/>
                      </a:lnTo>
                      <a:lnTo>
                        <a:pt x="1170" y="547"/>
                      </a:lnTo>
                      <a:lnTo>
                        <a:pt x="1164" y="540"/>
                      </a:lnTo>
                      <a:lnTo>
                        <a:pt x="1166" y="530"/>
                      </a:lnTo>
                      <a:lnTo>
                        <a:pt x="1160" y="515"/>
                      </a:lnTo>
                      <a:lnTo>
                        <a:pt x="1157" y="510"/>
                      </a:lnTo>
                      <a:lnTo>
                        <a:pt x="1143" y="498"/>
                      </a:lnTo>
                      <a:lnTo>
                        <a:pt x="1140" y="389"/>
                      </a:lnTo>
                      <a:lnTo>
                        <a:pt x="1138" y="331"/>
                      </a:lnTo>
                      <a:lnTo>
                        <a:pt x="1117" y="327"/>
                      </a:lnTo>
                      <a:lnTo>
                        <a:pt x="1110" y="331"/>
                      </a:lnTo>
                      <a:lnTo>
                        <a:pt x="1102" y="327"/>
                      </a:lnTo>
                      <a:lnTo>
                        <a:pt x="1102" y="324"/>
                      </a:lnTo>
                      <a:lnTo>
                        <a:pt x="1100" y="322"/>
                      </a:lnTo>
                      <a:lnTo>
                        <a:pt x="1079" y="318"/>
                      </a:lnTo>
                      <a:lnTo>
                        <a:pt x="1074" y="314"/>
                      </a:lnTo>
                      <a:lnTo>
                        <a:pt x="1066" y="312"/>
                      </a:lnTo>
                      <a:lnTo>
                        <a:pt x="1053" y="301"/>
                      </a:lnTo>
                      <a:lnTo>
                        <a:pt x="1036" y="292"/>
                      </a:lnTo>
                      <a:lnTo>
                        <a:pt x="1031" y="292"/>
                      </a:lnTo>
                      <a:lnTo>
                        <a:pt x="1027" y="297"/>
                      </a:lnTo>
                      <a:lnTo>
                        <a:pt x="1021" y="301"/>
                      </a:lnTo>
                      <a:lnTo>
                        <a:pt x="1016" y="301"/>
                      </a:lnTo>
                      <a:lnTo>
                        <a:pt x="1010" y="299"/>
                      </a:lnTo>
                      <a:lnTo>
                        <a:pt x="1002" y="292"/>
                      </a:lnTo>
                      <a:lnTo>
                        <a:pt x="989" y="297"/>
                      </a:lnTo>
                      <a:lnTo>
                        <a:pt x="984" y="303"/>
                      </a:lnTo>
                      <a:lnTo>
                        <a:pt x="976" y="303"/>
                      </a:lnTo>
                      <a:lnTo>
                        <a:pt x="970" y="297"/>
                      </a:lnTo>
                      <a:lnTo>
                        <a:pt x="963" y="303"/>
                      </a:lnTo>
                      <a:lnTo>
                        <a:pt x="955" y="303"/>
                      </a:lnTo>
                      <a:lnTo>
                        <a:pt x="948" y="312"/>
                      </a:lnTo>
                      <a:lnTo>
                        <a:pt x="940" y="312"/>
                      </a:lnTo>
                      <a:lnTo>
                        <a:pt x="937" y="318"/>
                      </a:lnTo>
                      <a:lnTo>
                        <a:pt x="931" y="312"/>
                      </a:lnTo>
                      <a:lnTo>
                        <a:pt x="923" y="310"/>
                      </a:lnTo>
                      <a:lnTo>
                        <a:pt x="916" y="307"/>
                      </a:lnTo>
                      <a:lnTo>
                        <a:pt x="912" y="299"/>
                      </a:lnTo>
                      <a:lnTo>
                        <a:pt x="905" y="297"/>
                      </a:lnTo>
                      <a:lnTo>
                        <a:pt x="899" y="303"/>
                      </a:lnTo>
                      <a:lnTo>
                        <a:pt x="892" y="301"/>
                      </a:lnTo>
                      <a:lnTo>
                        <a:pt x="886" y="294"/>
                      </a:lnTo>
                      <a:lnTo>
                        <a:pt x="880" y="292"/>
                      </a:lnTo>
                      <a:lnTo>
                        <a:pt x="878" y="294"/>
                      </a:lnTo>
                      <a:lnTo>
                        <a:pt x="876" y="297"/>
                      </a:lnTo>
                      <a:lnTo>
                        <a:pt x="869" y="303"/>
                      </a:lnTo>
                      <a:lnTo>
                        <a:pt x="867" y="316"/>
                      </a:lnTo>
                      <a:lnTo>
                        <a:pt x="861" y="316"/>
                      </a:lnTo>
                      <a:lnTo>
                        <a:pt x="860" y="314"/>
                      </a:lnTo>
                      <a:lnTo>
                        <a:pt x="858" y="307"/>
                      </a:lnTo>
                      <a:lnTo>
                        <a:pt x="860" y="301"/>
                      </a:lnTo>
                      <a:lnTo>
                        <a:pt x="854" y="301"/>
                      </a:lnTo>
                      <a:lnTo>
                        <a:pt x="843" y="305"/>
                      </a:lnTo>
                      <a:lnTo>
                        <a:pt x="835" y="305"/>
                      </a:lnTo>
                      <a:lnTo>
                        <a:pt x="833" y="297"/>
                      </a:lnTo>
                      <a:lnTo>
                        <a:pt x="826" y="297"/>
                      </a:lnTo>
                      <a:lnTo>
                        <a:pt x="824" y="292"/>
                      </a:lnTo>
                      <a:lnTo>
                        <a:pt x="816" y="288"/>
                      </a:lnTo>
                      <a:lnTo>
                        <a:pt x="805" y="299"/>
                      </a:lnTo>
                      <a:lnTo>
                        <a:pt x="799" y="301"/>
                      </a:lnTo>
                      <a:lnTo>
                        <a:pt x="792" y="301"/>
                      </a:lnTo>
                      <a:lnTo>
                        <a:pt x="792" y="292"/>
                      </a:lnTo>
                      <a:lnTo>
                        <a:pt x="790" y="286"/>
                      </a:lnTo>
                      <a:lnTo>
                        <a:pt x="784" y="286"/>
                      </a:lnTo>
                      <a:lnTo>
                        <a:pt x="779" y="279"/>
                      </a:lnTo>
                      <a:lnTo>
                        <a:pt x="781" y="271"/>
                      </a:lnTo>
                      <a:lnTo>
                        <a:pt x="773" y="273"/>
                      </a:lnTo>
                      <a:lnTo>
                        <a:pt x="758" y="271"/>
                      </a:lnTo>
                      <a:lnTo>
                        <a:pt x="752" y="277"/>
                      </a:lnTo>
                      <a:lnTo>
                        <a:pt x="745" y="279"/>
                      </a:lnTo>
                      <a:lnTo>
                        <a:pt x="739" y="273"/>
                      </a:lnTo>
                      <a:lnTo>
                        <a:pt x="735" y="269"/>
                      </a:lnTo>
                      <a:lnTo>
                        <a:pt x="730" y="269"/>
                      </a:lnTo>
                      <a:lnTo>
                        <a:pt x="722" y="271"/>
                      </a:lnTo>
                      <a:lnTo>
                        <a:pt x="709" y="265"/>
                      </a:lnTo>
                      <a:lnTo>
                        <a:pt x="702" y="262"/>
                      </a:lnTo>
                      <a:lnTo>
                        <a:pt x="694" y="263"/>
                      </a:lnTo>
                      <a:lnTo>
                        <a:pt x="692" y="262"/>
                      </a:lnTo>
                      <a:lnTo>
                        <a:pt x="685" y="262"/>
                      </a:lnTo>
                      <a:lnTo>
                        <a:pt x="683" y="254"/>
                      </a:lnTo>
                      <a:lnTo>
                        <a:pt x="683" y="248"/>
                      </a:lnTo>
                      <a:lnTo>
                        <a:pt x="677" y="241"/>
                      </a:lnTo>
                      <a:lnTo>
                        <a:pt x="672" y="237"/>
                      </a:lnTo>
                      <a:lnTo>
                        <a:pt x="670" y="233"/>
                      </a:lnTo>
                      <a:lnTo>
                        <a:pt x="666" y="241"/>
                      </a:lnTo>
                      <a:lnTo>
                        <a:pt x="658" y="243"/>
                      </a:lnTo>
                      <a:lnTo>
                        <a:pt x="651" y="239"/>
                      </a:lnTo>
                      <a:lnTo>
                        <a:pt x="645" y="243"/>
                      </a:lnTo>
                      <a:lnTo>
                        <a:pt x="638" y="239"/>
                      </a:lnTo>
                      <a:lnTo>
                        <a:pt x="626" y="226"/>
                      </a:lnTo>
                      <a:lnTo>
                        <a:pt x="619" y="220"/>
                      </a:lnTo>
                      <a:lnTo>
                        <a:pt x="613" y="220"/>
                      </a:lnTo>
                      <a:lnTo>
                        <a:pt x="613" y="209"/>
                      </a:lnTo>
                      <a:lnTo>
                        <a:pt x="619" y="15"/>
                      </a:lnTo>
                      <a:lnTo>
                        <a:pt x="611" y="12"/>
                      </a:lnTo>
                      <a:lnTo>
                        <a:pt x="604" y="12"/>
                      </a:lnTo>
                      <a:lnTo>
                        <a:pt x="568" y="12"/>
                      </a:lnTo>
                      <a:lnTo>
                        <a:pt x="480" y="6"/>
                      </a:lnTo>
                      <a:lnTo>
                        <a:pt x="363" y="0"/>
                      </a:lnTo>
                      <a:lnTo>
                        <a:pt x="360" y="2"/>
                      </a:lnTo>
                      <a:lnTo>
                        <a:pt x="358" y="8"/>
                      </a:lnTo>
                      <a:lnTo>
                        <a:pt x="343" y="269"/>
                      </a:lnTo>
                      <a:lnTo>
                        <a:pt x="333" y="367"/>
                      </a:lnTo>
                      <a:lnTo>
                        <a:pt x="326" y="478"/>
                      </a:lnTo>
                      <a:lnTo>
                        <a:pt x="320" y="485"/>
                      </a:lnTo>
                      <a:lnTo>
                        <a:pt x="316" y="485"/>
                      </a:lnTo>
                      <a:lnTo>
                        <a:pt x="237" y="480"/>
                      </a:lnTo>
                      <a:lnTo>
                        <a:pt x="158" y="474"/>
                      </a:lnTo>
                      <a:lnTo>
                        <a:pt x="70" y="467"/>
                      </a:lnTo>
                      <a:lnTo>
                        <a:pt x="0" y="459"/>
                      </a:lnTo>
                      <a:lnTo>
                        <a:pt x="0" y="463"/>
                      </a:lnTo>
                      <a:lnTo>
                        <a:pt x="4" y="476"/>
                      </a:lnTo>
                      <a:lnTo>
                        <a:pt x="10" y="480"/>
                      </a:lnTo>
                      <a:lnTo>
                        <a:pt x="10" y="483"/>
                      </a:lnTo>
                      <a:lnTo>
                        <a:pt x="16" y="487"/>
                      </a:lnTo>
                      <a:lnTo>
                        <a:pt x="16" y="487"/>
                      </a:lnTo>
                      <a:lnTo>
                        <a:pt x="19" y="487"/>
                      </a:lnTo>
                      <a:lnTo>
                        <a:pt x="25" y="493"/>
                      </a:lnTo>
                      <a:lnTo>
                        <a:pt x="29" y="500"/>
                      </a:lnTo>
                      <a:lnTo>
                        <a:pt x="31" y="506"/>
                      </a:lnTo>
                      <a:lnTo>
                        <a:pt x="36" y="519"/>
                      </a:lnTo>
                      <a:lnTo>
                        <a:pt x="44" y="525"/>
                      </a:lnTo>
                      <a:lnTo>
                        <a:pt x="57" y="532"/>
                      </a:lnTo>
                      <a:lnTo>
                        <a:pt x="63" y="538"/>
                      </a:lnTo>
                      <a:lnTo>
                        <a:pt x="78" y="557"/>
                      </a:lnTo>
                      <a:lnTo>
                        <a:pt x="91" y="570"/>
                      </a:lnTo>
                      <a:lnTo>
                        <a:pt x="93" y="577"/>
                      </a:lnTo>
                      <a:lnTo>
                        <a:pt x="106" y="591"/>
                      </a:lnTo>
                      <a:lnTo>
                        <a:pt x="113" y="596"/>
                      </a:lnTo>
                      <a:lnTo>
                        <a:pt x="119" y="598"/>
                      </a:lnTo>
                      <a:lnTo>
                        <a:pt x="132" y="611"/>
                      </a:lnTo>
                      <a:lnTo>
                        <a:pt x="140" y="615"/>
                      </a:lnTo>
                      <a:lnTo>
                        <a:pt x="141" y="621"/>
                      </a:lnTo>
                      <a:lnTo>
                        <a:pt x="147" y="624"/>
                      </a:lnTo>
                      <a:lnTo>
                        <a:pt x="149" y="632"/>
                      </a:lnTo>
                      <a:lnTo>
                        <a:pt x="151" y="645"/>
                      </a:lnTo>
                      <a:lnTo>
                        <a:pt x="155" y="649"/>
                      </a:lnTo>
                      <a:lnTo>
                        <a:pt x="160" y="662"/>
                      </a:lnTo>
                      <a:lnTo>
                        <a:pt x="164" y="668"/>
                      </a:lnTo>
                      <a:lnTo>
                        <a:pt x="164" y="675"/>
                      </a:lnTo>
                      <a:lnTo>
                        <a:pt x="162" y="683"/>
                      </a:lnTo>
                      <a:lnTo>
                        <a:pt x="162" y="696"/>
                      </a:lnTo>
                      <a:lnTo>
                        <a:pt x="177" y="730"/>
                      </a:lnTo>
                      <a:lnTo>
                        <a:pt x="187" y="739"/>
                      </a:lnTo>
                      <a:lnTo>
                        <a:pt x="194" y="743"/>
                      </a:lnTo>
                      <a:lnTo>
                        <a:pt x="200" y="747"/>
                      </a:lnTo>
                      <a:lnTo>
                        <a:pt x="205" y="754"/>
                      </a:lnTo>
                      <a:lnTo>
                        <a:pt x="220" y="767"/>
                      </a:lnTo>
                      <a:lnTo>
                        <a:pt x="226" y="771"/>
                      </a:lnTo>
                      <a:lnTo>
                        <a:pt x="241" y="773"/>
                      </a:lnTo>
                      <a:lnTo>
                        <a:pt x="245" y="780"/>
                      </a:lnTo>
                      <a:lnTo>
                        <a:pt x="264" y="790"/>
                      </a:lnTo>
                      <a:lnTo>
                        <a:pt x="269" y="797"/>
                      </a:lnTo>
                      <a:lnTo>
                        <a:pt x="277" y="803"/>
                      </a:lnTo>
                      <a:lnTo>
                        <a:pt x="282" y="803"/>
                      </a:lnTo>
                      <a:lnTo>
                        <a:pt x="282" y="805"/>
                      </a:lnTo>
                      <a:lnTo>
                        <a:pt x="290" y="807"/>
                      </a:lnTo>
                      <a:lnTo>
                        <a:pt x="301" y="807"/>
                      </a:lnTo>
                      <a:lnTo>
                        <a:pt x="303" y="801"/>
                      </a:lnTo>
                      <a:lnTo>
                        <a:pt x="311" y="796"/>
                      </a:lnTo>
                      <a:lnTo>
                        <a:pt x="314" y="790"/>
                      </a:lnTo>
                      <a:lnTo>
                        <a:pt x="322" y="788"/>
                      </a:lnTo>
                      <a:lnTo>
                        <a:pt x="324" y="780"/>
                      </a:lnTo>
                      <a:lnTo>
                        <a:pt x="326" y="773"/>
                      </a:lnTo>
                      <a:lnTo>
                        <a:pt x="329" y="771"/>
                      </a:lnTo>
                      <a:lnTo>
                        <a:pt x="341" y="743"/>
                      </a:lnTo>
                      <a:lnTo>
                        <a:pt x="346" y="733"/>
                      </a:lnTo>
                      <a:lnTo>
                        <a:pt x="350" y="732"/>
                      </a:lnTo>
                      <a:lnTo>
                        <a:pt x="356" y="730"/>
                      </a:lnTo>
                      <a:lnTo>
                        <a:pt x="363" y="726"/>
                      </a:lnTo>
                      <a:lnTo>
                        <a:pt x="371" y="728"/>
                      </a:lnTo>
                      <a:lnTo>
                        <a:pt x="376" y="726"/>
                      </a:lnTo>
                      <a:lnTo>
                        <a:pt x="380" y="718"/>
                      </a:lnTo>
                      <a:lnTo>
                        <a:pt x="388" y="718"/>
                      </a:lnTo>
                      <a:lnTo>
                        <a:pt x="399" y="726"/>
                      </a:lnTo>
                      <a:lnTo>
                        <a:pt x="407" y="728"/>
                      </a:lnTo>
                      <a:lnTo>
                        <a:pt x="414" y="726"/>
                      </a:lnTo>
                      <a:lnTo>
                        <a:pt x="420" y="728"/>
                      </a:lnTo>
                      <a:lnTo>
                        <a:pt x="427" y="728"/>
                      </a:lnTo>
                      <a:lnTo>
                        <a:pt x="446" y="733"/>
                      </a:lnTo>
                      <a:lnTo>
                        <a:pt x="454" y="728"/>
                      </a:lnTo>
                      <a:lnTo>
                        <a:pt x="459" y="732"/>
                      </a:lnTo>
                      <a:lnTo>
                        <a:pt x="467" y="735"/>
                      </a:lnTo>
                      <a:lnTo>
                        <a:pt x="469" y="743"/>
                      </a:lnTo>
                      <a:lnTo>
                        <a:pt x="474" y="749"/>
                      </a:lnTo>
                      <a:lnTo>
                        <a:pt x="476" y="754"/>
                      </a:lnTo>
                      <a:lnTo>
                        <a:pt x="482" y="752"/>
                      </a:lnTo>
                      <a:lnTo>
                        <a:pt x="485" y="760"/>
                      </a:lnTo>
                      <a:lnTo>
                        <a:pt x="491" y="765"/>
                      </a:lnTo>
                      <a:lnTo>
                        <a:pt x="499" y="769"/>
                      </a:lnTo>
                      <a:lnTo>
                        <a:pt x="499" y="775"/>
                      </a:lnTo>
                      <a:lnTo>
                        <a:pt x="519" y="790"/>
                      </a:lnTo>
                      <a:lnTo>
                        <a:pt x="527" y="803"/>
                      </a:lnTo>
                      <a:lnTo>
                        <a:pt x="532" y="811"/>
                      </a:lnTo>
                      <a:lnTo>
                        <a:pt x="536" y="827"/>
                      </a:lnTo>
                      <a:lnTo>
                        <a:pt x="544" y="843"/>
                      </a:lnTo>
                      <a:lnTo>
                        <a:pt x="548" y="850"/>
                      </a:lnTo>
                      <a:lnTo>
                        <a:pt x="548" y="852"/>
                      </a:lnTo>
                      <a:lnTo>
                        <a:pt x="551" y="858"/>
                      </a:lnTo>
                      <a:lnTo>
                        <a:pt x="555" y="865"/>
                      </a:lnTo>
                      <a:lnTo>
                        <a:pt x="561" y="873"/>
                      </a:lnTo>
                      <a:lnTo>
                        <a:pt x="559" y="874"/>
                      </a:lnTo>
                      <a:lnTo>
                        <a:pt x="563" y="888"/>
                      </a:lnTo>
                      <a:lnTo>
                        <a:pt x="568" y="903"/>
                      </a:lnTo>
                      <a:lnTo>
                        <a:pt x="576" y="908"/>
                      </a:lnTo>
                      <a:lnTo>
                        <a:pt x="583" y="910"/>
                      </a:lnTo>
                      <a:lnTo>
                        <a:pt x="589" y="920"/>
                      </a:lnTo>
                      <a:lnTo>
                        <a:pt x="591" y="927"/>
                      </a:lnTo>
                      <a:lnTo>
                        <a:pt x="596" y="931"/>
                      </a:lnTo>
                      <a:lnTo>
                        <a:pt x="602" y="938"/>
                      </a:lnTo>
                      <a:lnTo>
                        <a:pt x="604" y="946"/>
                      </a:lnTo>
                      <a:lnTo>
                        <a:pt x="617" y="965"/>
                      </a:lnTo>
                      <a:lnTo>
                        <a:pt x="628" y="967"/>
                      </a:lnTo>
                      <a:lnTo>
                        <a:pt x="634" y="972"/>
                      </a:lnTo>
                      <a:lnTo>
                        <a:pt x="636" y="976"/>
                      </a:lnTo>
                      <a:lnTo>
                        <a:pt x="636" y="984"/>
                      </a:lnTo>
                      <a:lnTo>
                        <a:pt x="638" y="989"/>
                      </a:lnTo>
                      <a:lnTo>
                        <a:pt x="638" y="997"/>
                      </a:lnTo>
                      <a:lnTo>
                        <a:pt x="634" y="1004"/>
                      </a:lnTo>
                      <a:lnTo>
                        <a:pt x="641" y="1010"/>
                      </a:lnTo>
                      <a:lnTo>
                        <a:pt x="641" y="1015"/>
                      </a:lnTo>
                      <a:lnTo>
                        <a:pt x="640" y="1023"/>
                      </a:lnTo>
                      <a:lnTo>
                        <a:pt x="641" y="1030"/>
                      </a:lnTo>
                      <a:lnTo>
                        <a:pt x="647" y="1036"/>
                      </a:lnTo>
                      <a:lnTo>
                        <a:pt x="653" y="1049"/>
                      </a:lnTo>
                      <a:lnTo>
                        <a:pt x="658" y="1057"/>
                      </a:lnTo>
                      <a:lnTo>
                        <a:pt x="664" y="1072"/>
                      </a:lnTo>
                      <a:lnTo>
                        <a:pt x="666" y="1085"/>
                      </a:lnTo>
                      <a:lnTo>
                        <a:pt x="673" y="1093"/>
                      </a:lnTo>
                      <a:lnTo>
                        <a:pt x="672" y="1100"/>
                      </a:lnTo>
                      <a:lnTo>
                        <a:pt x="675" y="1102"/>
                      </a:lnTo>
                      <a:lnTo>
                        <a:pt x="690" y="1102"/>
                      </a:lnTo>
                      <a:lnTo>
                        <a:pt x="696" y="1106"/>
                      </a:lnTo>
                      <a:lnTo>
                        <a:pt x="700" y="1106"/>
                      </a:lnTo>
                      <a:lnTo>
                        <a:pt x="707" y="1109"/>
                      </a:lnTo>
                      <a:lnTo>
                        <a:pt x="711" y="1117"/>
                      </a:lnTo>
                      <a:lnTo>
                        <a:pt x="717" y="1119"/>
                      </a:lnTo>
                      <a:lnTo>
                        <a:pt x="722" y="1117"/>
                      </a:lnTo>
                      <a:lnTo>
                        <a:pt x="730" y="1121"/>
                      </a:lnTo>
                      <a:lnTo>
                        <a:pt x="737" y="1123"/>
                      </a:lnTo>
                      <a:lnTo>
                        <a:pt x="751" y="1134"/>
                      </a:lnTo>
                      <a:lnTo>
                        <a:pt x="756" y="1138"/>
                      </a:lnTo>
                      <a:lnTo>
                        <a:pt x="784" y="1140"/>
                      </a:lnTo>
                      <a:lnTo>
                        <a:pt x="799" y="1140"/>
                      </a:lnTo>
                      <a:lnTo>
                        <a:pt x="807" y="1141"/>
                      </a:lnTo>
                      <a:lnTo>
                        <a:pt x="813" y="1143"/>
                      </a:lnTo>
                      <a:lnTo>
                        <a:pt x="826" y="1156"/>
                      </a:lnTo>
                      <a:lnTo>
                        <a:pt x="828" y="1156"/>
                      </a:lnTo>
                      <a:lnTo>
                        <a:pt x="835" y="1162"/>
                      </a:lnTo>
                      <a:lnTo>
                        <a:pt x="843" y="1162"/>
                      </a:lnTo>
                      <a:lnTo>
                        <a:pt x="843" y="1155"/>
                      </a:lnTo>
                      <a:lnTo>
                        <a:pt x="860" y="1151"/>
                      </a:lnTo>
                      <a:lnTo>
                        <a:pt x="861" y="1149"/>
                      </a:lnTo>
                      <a:lnTo>
                        <a:pt x="861" y="1141"/>
                      </a:lnTo>
                      <a:lnTo>
                        <a:pt x="854" y="1149"/>
                      </a:lnTo>
                      <a:lnTo>
                        <a:pt x="856" y="1141"/>
                      </a:lnTo>
                      <a:lnTo>
                        <a:pt x="850" y="1149"/>
                      </a:lnTo>
                      <a:lnTo>
                        <a:pt x="845" y="1140"/>
                      </a:lnTo>
                      <a:lnTo>
                        <a:pt x="852" y="1140"/>
                      </a:lnTo>
                      <a:lnTo>
                        <a:pt x="846" y="1132"/>
                      </a:lnTo>
                      <a:lnTo>
                        <a:pt x="845" y="1119"/>
                      </a:lnTo>
                      <a:lnTo>
                        <a:pt x="833" y="1094"/>
                      </a:lnTo>
                      <a:lnTo>
                        <a:pt x="835" y="1089"/>
                      </a:lnTo>
                      <a:lnTo>
                        <a:pt x="829" y="1064"/>
                      </a:lnTo>
                      <a:lnTo>
                        <a:pt x="822" y="1057"/>
                      </a:lnTo>
                      <a:lnTo>
                        <a:pt x="822" y="1051"/>
                      </a:lnTo>
                      <a:lnTo>
                        <a:pt x="829" y="1053"/>
                      </a:lnTo>
                      <a:lnTo>
                        <a:pt x="822" y="1046"/>
                      </a:lnTo>
                      <a:lnTo>
                        <a:pt x="822" y="1038"/>
                      </a:lnTo>
                      <a:lnTo>
                        <a:pt x="829" y="1038"/>
                      </a:lnTo>
                      <a:lnTo>
                        <a:pt x="829" y="1030"/>
                      </a:lnTo>
                      <a:lnTo>
                        <a:pt x="833" y="1025"/>
                      </a:lnTo>
                      <a:lnTo>
                        <a:pt x="833" y="1017"/>
                      </a:lnTo>
                      <a:lnTo>
                        <a:pt x="835" y="1010"/>
                      </a:lnTo>
                      <a:lnTo>
                        <a:pt x="822" y="1014"/>
                      </a:lnTo>
                      <a:lnTo>
                        <a:pt x="809" y="1010"/>
                      </a:lnTo>
                      <a:lnTo>
                        <a:pt x="809" y="1002"/>
                      </a:lnTo>
                      <a:lnTo>
                        <a:pt x="805" y="999"/>
                      </a:lnTo>
                      <a:lnTo>
                        <a:pt x="801" y="991"/>
                      </a:lnTo>
                      <a:lnTo>
                        <a:pt x="809" y="997"/>
                      </a:lnTo>
                      <a:lnTo>
                        <a:pt x="814" y="1002"/>
                      </a:lnTo>
                      <a:lnTo>
                        <a:pt x="820" y="1002"/>
                      </a:lnTo>
                      <a:lnTo>
                        <a:pt x="826" y="1000"/>
                      </a:lnTo>
                      <a:lnTo>
                        <a:pt x="831" y="1002"/>
                      </a:lnTo>
                      <a:lnTo>
                        <a:pt x="826" y="1008"/>
                      </a:lnTo>
                      <a:lnTo>
                        <a:pt x="835" y="1004"/>
                      </a:lnTo>
                      <a:lnTo>
                        <a:pt x="848" y="970"/>
                      </a:lnTo>
                      <a:lnTo>
                        <a:pt x="846" y="963"/>
                      </a:lnTo>
                      <a:lnTo>
                        <a:pt x="845" y="961"/>
                      </a:lnTo>
                      <a:lnTo>
                        <a:pt x="839" y="955"/>
                      </a:lnTo>
                      <a:lnTo>
                        <a:pt x="839" y="950"/>
                      </a:lnTo>
                      <a:lnTo>
                        <a:pt x="831" y="952"/>
                      </a:lnTo>
                      <a:lnTo>
                        <a:pt x="828" y="950"/>
                      </a:lnTo>
                      <a:lnTo>
                        <a:pt x="835" y="946"/>
                      </a:lnTo>
                      <a:lnTo>
                        <a:pt x="850" y="946"/>
                      </a:lnTo>
                      <a:lnTo>
                        <a:pt x="856" y="952"/>
                      </a:lnTo>
                      <a:lnTo>
                        <a:pt x="869" y="933"/>
                      </a:lnTo>
                      <a:lnTo>
                        <a:pt x="873" y="927"/>
                      </a:lnTo>
                      <a:lnTo>
                        <a:pt x="873" y="920"/>
                      </a:lnTo>
                      <a:lnTo>
                        <a:pt x="867" y="925"/>
                      </a:lnTo>
                      <a:lnTo>
                        <a:pt x="863" y="931"/>
                      </a:lnTo>
                      <a:lnTo>
                        <a:pt x="858" y="925"/>
                      </a:lnTo>
                      <a:lnTo>
                        <a:pt x="861" y="920"/>
                      </a:lnTo>
                      <a:lnTo>
                        <a:pt x="860" y="916"/>
                      </a:lnTo>
                      <a:lnTo>
                        <a:pt x="867" y="916"/>
                      </a:lnTo>
                      <a:lnTo>
                        <a:pt x="873" y="912"/>
                      </a:lnTo>
                      <a:lnTo>
                        <a:pt x="875" y="918"/>
                      </a:lnTo>
                      <a:lnTo>
                        <a:pt x="882" y="912"/>
                      </a:lnTo>
                      <a:lnTo>
                        <a:pt x="884" y="905"/>
                      </a:lnTo>
                      <a:lnTo>
                        <a:pt x="884" y="912"/>
                      </a:lnTo>
                      <a:lnTo>
                        <a:pt x="882" y="918"/>
                      </a:lnTo>
                      <a:lnTo>
                        <a:pt x="888" y="916"/>
                      </a:lnTo>
                      <a:lnTo>
                        <a:pt x="895" y="906"/>
                      </a:lnTo>
                      <a:lnTo>
                        <a:pt x="895" y="899"/>
                      </a:lnTo>
                      <a:lnTo>
                        <a:pt x="893" y="891"/>
                      </a:lnTo>
                      <a:lnTo>
                        <a:pt x="895" y="884"/>
                      </a:lnTo>
                      <a:lnTo>
                        <a:pt x="895" y="882"/>
                      </a:lnTo>
                      <a:lnTo>
                        <a:pt x="905" y="895"/>
                      </a:lnTo>
                      <a:lnTo>
                        <a:pt x="910" y="897"/>
                      </a:lnTo>
                      <a:lnTo>
                        <a:pt x="931" y="886"/>
                      </a:lnTo>
                      <a:lnTo>
                        <a:pt x="933" y="884"/>
                      </a:lnTo>
                      <a:lnTo>
                        <a:pt x="925" y="880"/>
                      </a:lnTo>
                      <a:lnTo>
                        <a:pt x="918" y="882"/>
                      </a:lnTo>
                      <a:lnTo>
                        <a:pt x="923" y="874"/>
                      </a:lnTo>
                      <a:lnTo>
                        <a:pt x="916" y="871"/>
                      </a:lnTo>
                      <a:lnTo>
                        <a:pt x="908" y="858"/>
                      </a:lnTo>
                      <a:lnTo>
                        <a:pt x="916" y="856"/>
                      </a:lnTo>
                      <a:lnTo>
                        <a:pt x="918" y="861"/>
                      </a:lnTo>
                      <a:lnTo>
                        <a:pt x="927" y="869"/>
                      </a:lnTo>
                      <a:lnTo>
                        <a:pt x="935" y="867"/>
                      </a:lnTo>
                      <a:lnTo>
                        <a:pt x="929" y="854"/>
                      </a:lnTo>
                      <a:lnTo>
                        <a:pt x="929" y="852"/>
                      </a:lnTo>
                      <a:lnTo>
                        <a:pt x="935" y="859"/>
                      </a:lnTo>
                      <a:lnTo>
                        <a:pt x="940" y="863"/>
                      </a:lnTo>
                      <a:lnTo>
                        <a:pt x="948" y="859"/>
                      </a:lnTo>
                      <a:lnTo>
                        <a:pt x="950" y="865"/>
                      </a:lnTo>
                      <a:lnTo>
                        <a:pt x="957" y="865"/>
                      </a:lnTo>
                      <a:lnTo>
                        <a:pt x="954" y="869"/>
                      </a:lnTo>
                      <a:lnTo>
                        <a:pt x="967" y="863"/>
                      </a:lnTo>
                      <a:lnTo>
                        <a:pt x="965" y="871"/>
                      </a:lnTo>
                      <a:lnTo>
                        <a:pt x="952" y="878"/>
                      </a:lnTo>
                      <a:lnTo>
                        <a:pt x="950" y="880"/>
                      </a:lnTo>
                      <a:lnTo>
                        <a:pt x="970" y="869"/>
                      </a:lnTo>
                      <a:lnTo>
                        <a:pt x="985" y="863"/>
                      </a:lnTo>
                      <a:lnTo>
                        <a:pt x="993" y="858"/>
                      </a:lnTo>
                      <a:lnTo>
                        <a:pt x="985" y="859"/>
                      </a:lnTo>
                      <a:lnTo>
                        <a:pt x="978" y="863"/>
                      </a:lnTo>
                      <a:lnTo>
                        <a:pt x="978" y="858"/>
                      </a:lnTo>
                      <a:lnTo>
                        <a:pt x="991" y="852"/>
                      </a:lnTo>
                      <a:lnTo>
                        <a:pt x="1004" y="852"/>
                      </a:lnTo>
                      <a:lnTo>
                        <a:pt x="1017" y="843"/>
                      </a:lnTo>
                      <a:lnTo>
                        <a:pt x="1029" y="837"/>
                      </a:lnTo>
                      <a:lnTo>
                        <a:pt x="1034" y="833"/>
                      </a:lnTo>
                      <a:lnTo>
                        <a:pt x="1048" y="820"/>
                      </a:lnTo>
                      <a:lnTo>
                        <a:pt x="1049" y="807"/>
                      </a:lnTo>
                      <a:lnTo>
                        <a:pt x="1061" y="799"/>
                      </a:lnTo>
                      <a:lnTo>
                        <a:pt x="1064" y="794"/>
                      </a:lnTo>
                      <a:lnTo>
                        <a:pt x="1072" y="790"/>
                      </a:lnTo>
                      <a:lnTo>
                        <a:pt x="1076" y="780"/>
                      </a:lnTo>
                      <a:lnTo>
                        <a:pt x="1068" y="779"/>
                      </a:lnTo>
                      <a:lnTo>
                        <a:pt x="1068" y="769"/>
                      </a:lnTo>
                      <a:lnTo>
                        <a:pt x="1061" y="764"/>
                      </a:lnTo>
                      <a:lnTo>
                        <a:pt x="1063" y="756"/>
                      </a:lnTo>
                      <a:lnTo>
                        <a:pt x="1059" y="749"/>
                      </a:lnTo>
                      <a:lnTo>
                        <a:pt x="1063" y="747"/>
                      </a:lnTo>
                      <a:lnTo>
                        <a:pt x="1072" y="752"/>
                      </a:lnTo>
                      <a:lnTo>
                        <a:pt x="1076" y="745"/>
                      </a:lnTo>
                      <a:lnTo>
                        <a:pt x="1081" y="741"/>
                      </a:lnTo>
                      <a:lnTo>
                        <a:pt x="1089" y="741"/>
                      </a:lnTo>
                      <a:lnTo>
                        <a:pt x="1089" y="752"/>
                      </a:lnTo>
                      <a:lnTo>
                        <a:pt x="1083" y="767"/>
                      </a:lnTo>
                      <a:lnTo>
                        <a:pt x="1098" y="762"/>
                      </a:lnTo>
                      <a:lnTo>
                        <a:pt x="1111" y="762"/>
                      </a:lnTo>
                      <a:lnTo>
                        <a:pt x="1110" y="765"/>
                      </a:lnTo>
                      <a:lnTo>
                        <a:pt x="1102" y="765"/>
                      </a:lnTo>
                      <a:lnTo>
                        <a:pt x="1087" y="777"/>
                      </a:lnTo>
                      <a:lnTo>
                        <a:pt x="1083" y="784"/>
                      </a:lnTo>
                      <a:lnTo>
                        <a:pt x="1085" y="784"/>
                      </a:lnTo>
                      <a:lnTo>
                        <a:pt x="1093" y="777"/>
                      </a:lnTo>
                      <a:lnTo>
                        <a:pt x="1100" y="773"/>
                      </a:lnTo>
                      <a:lnTo>
                        <a:pt x="1106" y="769"/>
                      </a:lnTo>
                      <a:lnTo>
                        <a:pt x="1126" y="760"/>
                      </a:lnTo>
                      <a:lnTo>
                        <a:pt x="1149" y="749"/>
                      </a:lnTo>
                      <a:lnTo>
                        <a:pt x="1170" y="747"/>
                      </a:lnTo>
                      <a:lnTo>
                        <a:pt x="1158" y="733"/>
                      </a:lnTo>
                      <a:lnTo>
                        <a:pt x="1168" y="718"/>
                      </a:lnTo>
                      <a:lnTo>
                        <a:pt x="1173" y="713"/>
                      </a:lnTo>
                      <a:lnTo>
                        <a:pt x="1173" y="713"/>
                      </a:lnTo>
                      <a:lnTo>
                        <a:pt x="1181" y="70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" name="Freeform 37"/>
                <p:cNvSpPr>
                  <a:spLocks/>
                </p:cNvSpPr>
                <p:nvPr/>
              </p:nvSpPr>
              <p:spPr bwMode="auto">
                <a:xfrm>
                  <a:off x="3099948" y="3582312"/>
                  <a:ext cx="24978" cy="54939"/>
                </a:xfrm>
                <a:custGeom>
                  <a:avLst/>
                  <a:gdLst>
                    <a:gd name="T0" fmla="*/ 26 w 26"/>
                    <a:gd name="T1" fmla="*/ 0 h 63"/>
                    <a:gd name="T2" fmla="*/ 19 w 26"/>
                    <a:gd name="T3" fmla="*/ 15 h 63"/>
                    <a:gd name="T4" fmla="*/ 15 w 26"/>
                    <a:gd name="T5" fmla="*/ 20 h 63"/>
                    <a:gd name="T6" fmla="*/ 6 w 26"/>
                    <a:gd name="T7" fmla="*/ 37 h 63"/>
                    <a:gd name="T8" fmla="*/ 0 w 26"/>
                    <a:gd name="T9" fmla="*/ 50 h 63"/>
                    <a:gd name="T10" fmla="*/ 0 w 26"/>
                    <a:gd name="T11" fmla="*/ 63 h 63"/>
                    <a:gd name="T12" fmla="*/ 7 w 26"/>
                    <a:gd name="T13" fmla="*/ 43 h 63"/>
                    <a:gd name="T14" fmla="*/ 13 w 26"/>
                    <a:gd name="T15" fmla="*/ 30 h 63"/>
                    <a:gd name="T16" fmla="*/ 26 w 26"/>
                    <a:gd name="T17" fmla="*/ 7 h 63"/>
                    <a:gd name="T18" fmla="*/ 26 w 26"/>
                    <a:gd name="T1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63">
                      <a:moveTo>
                        <a:pt x="26" y="0"/>
                      </a:moveTo>
                      <a:lnTo>
                        <a:pt x="19" y="15"/>
                      </a:lnTo>
                      <a:lnTo>
                        <a:pt x="15" y="20"/>
                      </a:lnTo>
                      <a:lnTo>
                        <a:pt x="6" y="37"/>
                      </a:lnTo>
                      <a:lnTo>
                        <a:pt x="0" y="50"/>
                      </a:lnTo>
                      <a:lnTo>
                        <a:pt x="0" y="63"/>
                      </a:lnTo>
                      <a:lnTo>
                        <a:pt x="7" y="43"/>
                      </a:lnTo>
                      <a:lnTo>
                        <a:pt x="13" y="30"/>
                      </a:lnTo>
                      <a:lnTo>
                        <a:pt x="26" y="7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" name="Freeform 38"/>
                <p:cNvSpPr>
                  <a:spLocks/>
                </p:cNvSpPr>
                <p:nvPr/>
              </p:nvSpPr>
              <p:spPr bwMode="auto">
                <a:xfrm>
                  <a:off x="3099948" y="3582312"/>
                  <a:ext cx="24978" cy="54939"/>
                </a:xfrm>
                <a:custGeom>
                  <a:avLst/>
                  <a:gdLst>
                    <a:gd name="T0" fmla="*/ 26 w 26"/>
                    <a:gd name="T1" fmla="*/ 0 h 63"/>
                    <a:gd name="T2" fmla="*/ 19 w 26"/>
                    <a:gd name="T3" fmla="*/ 15 h 63"/>
                    <a:gd name="T4" fmla="*/ 15 w 26"/>
                    <a:gd name="T5" fmla="*/ 20 h 63"/>
                    <a:gd name="T6" fmla="*/ 6 w 26"/>
                    <a:gd name="T7" fmla="*/ 37 h 63"/>
                    <a:gd name="T8" fmla="*/ 0 w 26"/>
                    <a:gd name="T9" fmla="*/ 50 h 63"/>
                    <a:gd name="T10" fmla="*/ 0 w 26"/>
                    <a:gd name="T11" fmla="*/ 63 h 63"/>
                    <a:gd name="T12" fmla="*/ 7 w 26"/>
                    <a:gd name="T13" fmla="*/ 43 h 63"/>
                    <a:gd name="T14" fmla="*/ 13 w 26"/>
                    <a:gd name="T15" fmla="*/ 30 h 63"/>
                    <a:gd name="T16" fmla="*/ 26 w 26"/>
                    <a:gd name="T17" fmla="*/ 7 h 63"/>
                    <a:gd name="T18" fmla="*/ 26 w 26"/>
                    <a:gd name="T1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63">
                      <a:moveTo>
                        <a:pt x="26" y="0"/>
                      </a:moveTo>
                      <a:lnTo>
                        <a:pt x="19" y="15"/>
                      </a:lnTo>
                      <a:lnTo>
                        <a:pt x="15" y="20"/>
                      </a:lnTo>
                      <a:lnTo>
                        <a:pt x="6" y="37"/>
                      </a:lnTo>
                      <a:lnTo>
                        <a:pt x="0" y="50"/>
                      </a:lnTo>
                      <a:lnTo>
                        <a:pt x="0" y="63"/>
                      </a:lnTo>
                      <a:lnTo>
                        <a:pt x="7" y="43"/>
                      </a:lnTo>
                      <a:lnTo>
                        <a:pt x="13" y="30"/>
                      </a:lnTo>
                      <a:lnTo>
                        <a:pt x="26" y="7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" name="Freeform 39"/>
                <p:cNvSpPr>
                  <a:spLocks/>
                </p:cNvSpPr>
                <p:nvPr/>
              </p:nvSpPr>
              <p:spPr bwMode="auto">
                <a:xfrm>
                  <a:off x="3309379" y="3437553"/>
                  <a:ext cx="24978" cy="21801"/>
                </a:xfrm>
                <a:custGeom>
                  <a:avLst/>
                  <a:gdLst>
                    <a:gd name="T0" fmla="*/ 26 w 26"/>
                    <a:gd name="T1" fmla="*/ 0 h 25"/>
                    <a:gd name="T2" fmla="*/ 19 w 26"/>
                    <a:gd name="T3" fmla="*/ 6 h 25"/>
                    <a:gd name="T4" fmla="*/ 9 w 26"/>
                    <a:gd name="T5" fmla="*/ 15 h 25"/>
                    <a:gd name="T6" fmla="*/ 4 w 26"/>
                    <a:gd name="T7" fmla="*/ 19 h 25"/>
                    <a:gd name="T8" fmla="*/ 0 w 26"/>
                    <a:gd name="T9" fmla="*/ 25 h 25"/>
                    <a:gd name="T10" fmla="*/ 21 w 26"/>
                    <a:gd name="T11" fmla="*/ 8 h 25"/>
                    <a:gd name="T12" fmla="*/ 26 w 26"/>
                    <a:gd name="T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5">
                      <a:moveTo>
                        <a:pt x="26" y="0"/>
                      </a:moveTo>
                      <a:lnTo>
                        <a:pt x="19" y="6"/>
                      </a:lnTo>
                      <a:lnTo>
                        <a:pt x="9" y="15"/>
                      </a:lnTo>
                      <a:lnTo>
                        <a:pt x="4" y="19"/>
                      </a:lnTo>
                      <a:lnTo>
                        <a:pt x="0" y="25"/>
                      </a:lnTo>
                      <a:lnTo>
                        <a:pt x="21" y="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" name="Freeform 40"/>
                <p:cNvSpPr>
                  <a:spLocks/>
                </p:cNvSpPr>
                <p:nvPr/>
              </p:nvSpPr>
              <p:spPr bwMode="auto">
                <a:xfrm>
                  <a:off x="3309379" y="3437553"/>
                  <a:ext cx="24978" cy="21801"/>
                </a:xfrm>
                <a:custGeom>
                  <a:avLst/>
                  <a:gdLst>
                    <a:gd name="T0" fmla="*/ 26 w 26"/>
                    <a:gd name="T1" fmla="*/ 0 h 25"/>
                    <a:gd name="T2" fmla="*/ 19 w 26"/>
                    <a:gd name="T3" fmla="*/ 6 h 25"/>
                    <a:gd name="T4" fmla="*/ 9 w 26"/>
                    <a:gd name="T5" fmla="*/ 15 h 25"/>
                    <a:gd name="T6" fmla="*/ 4 w 26"/>
                    <a:gd name="T7" fmla="*/ 19 h 25"/>
                    <a:gd name="T8" fmla="*/ 0 w 26"/>
                    <a:gd name="T9" fmla="*/ 25 h 25"/>
                    <a:gd name="T10" fmla="*/ 21 w 26"/>
                    <a:gd name="T11" fmla="*/ 8 h 25"/>
                    <a:gd name="T12" fmla="*/ 26 w 26"/>
                    <a:gd name="T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5">
                      <a:moveTo>
                        <a:pt x="26" y="0"/>
                      </a:moveTo>
                      <a:lnTo>
                        <a:pt x="19" y="6"/>
                      </a:lnTo>
                      <a:lnTo>
                        <a:pt x="9" y="15"/>
                      </a:lnTo>
                      <a:lnTo>
                        <a:pt x="4" y="19"/>
                      </a:lnTo>
                      <a:lnTo>
                        <a:pt x="0" y="25"/>
                      </a:lnTo>
                      <a:lnTo>
                        <a:pt x="21" y="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" name="Freeform 41"/>
                <p:cNvSpPr>
                  <a:spLocks/>
                </p:cNvSpPr>
                <p:nvPr/>
              </p:nvSpPr>
              <p:spPr bwMode="auto">
                <a:xfrm>
                  <a:off x="3135494" y="3554407"/>
                  <a:ext cx="15371" cy="19185"/>
                </a:xfrm>
                <a:custGeom>
                  <a:avLst/>
                  <a:gdLst>
                    <a:gd name="T0" fmla="*/ 6 w 16"/>
                    <a:gd name="T1" fmla="*/ 7 h 22"/>
                    <a:gd name="T2" fmla="*/ 4 w 16"/>
                    <a:gd name="T3" fmla="*/ 13 h 22"/>
                    <a:gd name="T4" fmla="*/ 0 w 16"/>
                    <a:gd name="T5" fmla="*/ 20 h 22"/>
                    <a:gd name="T6" fmla="*/ 0 w 16"/>
                    <a:gd name="T7" fmla="*/ 22 h 22"/>
                    <a:gd name="T8" fmla="*/ 12 w 16"/>
                    <a:gd name="T9" fmla="*/ 9 h 22"/>
                    <a:gd name="T10" fmla="*/ 16 w 16"/>
                    <a:gd name="T11" fmla="*/ 1 h 22"/>
                    <a:gd name="T12" fmla="*/ 12 w 16"/>
                    <a:gd name="T13" fmla="*/ 0 h 22"/>
                    <a:gd name="T14" fmla="*/ 6 w 16"/>
                    <a:gd name="T15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2">
                      <a:moveTo>
                        <a:pt x="6" y="7"/>
                      </a:move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2" y="9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" name="Freeform 42"/>
                <p:cNvSpPr>
                  <a:spLocks/>
                </p:cNvSpPr>
                <p:nvPr/>
              </p:nvSpPr>
              <p:spPr bwMode="auto">
                <a:xfrm>
                  <a:off x="3135494" y="3554407"/>
                  <a:ext cx="15371" cy="19185"/>
                </a:xfrm>
                <a:custGeom>
                  <a:avLst/>
                  <a:gdLst>
                    <a:gd name="T0" fmla="*/ 6 w 16"/>
                    <a:gd name="T1" fmla="*/ 7 h 22"/>
                    <a:gd name="T2" fmla="*/ 4 w 16"/>
                    <a:gd name="T3" fmla="*/ 13 h 22"/>
                    <a:gd name="T4" fmla="*/ 0 w 16"/>
                    <a:gd name="T5" fmla="*/ 20 h 22"/>
                    <a:gd name="T6" fmla="*/ 0 w 16"/>
                    <a:gd name="T7" fmla="*/ 22 h 22"/>
                    <a:gd name="T8" fmla="*/ 12 w 16"/>
                    <a:gd name="T9" fmla="*/ 9 h 22"/>
                    <a:gd name="T10" fmla="*/ 16 w 16"/>
                    <a:gd name="T11" fmla="*/ 1 h 22"/>
                    <a:gd name="T12" fmla="*/ 12 w 16"/>
                    <a:gd name="T13" fmla="*/ 0 h 22"/>
                    <a:gd name="T14" fmla="*/ 6 w 16"/>
                    <a:gd name="T15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2">
                      <a:moveTo>
                        <a:pt x="6" y="7"/>
                      </a:move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2" y="9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" name="Freeform 43"/>
                <p:cNvSpPr>
                  <a:spLocks/>
                </p:cNvSpPr>
                <p:nvPr/>
              </p:nvSpPr>
              <p:spPr bwMode="auto">
                <a:xfrm>
                  <a:off x="3153747" y="3528245"/>
                  <a:ext cx="36506" cy="26161"/>
                </a:xfrm>
                <a:custGeom>
                  <a:avLst/>
                  <a:gdLst>
                    <a:gd name="T0" fmla="*/ 28 w 38"/>
                    <a:gd name="T1" fmla="*/ 7 h 30"/>
                    <a:gd name="T2" fmla="*/ 15 w 38"/>
                    <a:gd name="T3" fmla="*/ 15 h 30"/>
                    <a:gd name="T4" fmla="*/ 10 w 38"/>
                    <a:gd name="T5" fmla="*/ 20 h 30"/>
                    <a:gd name="T6" fmla="*/ 2 w 38"/>
                    <a:gd name="T7" fmla="*/ 22 h 30"/>
                    <a:gd name="T8" fmla="*/ 0 w 38"/>
                    <a:gd name="T9" fmla="*/ 22 h 30"/>
                    <a:gd name="T10" fmla="*/ 2 w 38"/>
                    <a:gd name="T11" fmla="*/ 30 h 30"/>
                    <a:gd name="T12" fmla="*/ 23 w 38"/>
                    <a:gd name="T13" fmla="*/ 15 h 30"/>
                    <a:gd name="T14" fmla="*/ 36 w 38"/>
                    <a:gd name="T15" fmla="*/ 7 h 30"/>
                    <a:gd name="T16" fmla="*/ 38 w 38"/>
                    <a:gd name="T17" fmla="*/ 1 h 30"/>
                    <a:gd name="T18" fmla="*/ 36 w 38"/>
                    <a:gd name="T19" fmla="*/ 0 h 30"/>
                    <a:gd name="T20" fmla="*/ 28 w 38"/>
                    <a:gd name="T21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0">
                      <a:moveTo>
                        <a:pt x="28" y="7"/>
                      </a:move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2" y="30"/>
                      </a:lnTo>
                      <a:lnTo>
                        <a:pt x="23" y="15"/>
                      </a:lnTo>
                      <a:lnTo>
                        <a:pt x="36" y="7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" name="Freeform 44"/>
                <p:cNvSpPr>
                  <a:spLocks/>
                </p:cNvSpPr>
                <p:nvPr/>
              </p:nvSpPr>
              <p:spPr bwMode="auto">
                <a:xfrm>
                  <a:off x="3153747" y="3528245"/>
                  <a:ext cx="36506" cy="26161"/>
                </a:xfrm>
                <a:custGeom>
                  <a:avLst/>
                  <a:gdLst>
                    <a:gd name="T0" fmla="*/ 28 w 38"/>
                    <a:gd name="T1" fmla="*/ 7 h 30"/>
                    <a:gd name="T2" fmla="*/ 15 w 38"/>
                    <a:gd name="T3" fmla="*/ 15 h 30"/>
                    <a:gd name="T4" fmla="*/ 10 w 38"/>
                    <a:gd name="T5" fmla="*/ 20 h 30"/>
                    <a:gd name="T6" fmla="*/ 2 w 38"/>
                    <a:gd name="T7" fmla="*/ 22 h 30"/>
                    <a:gd name="T8" fmla="*/ 0 w 38"/>
                    <a:gd name="T9" fmla="*/ 22 h 30"/>
                    <a:gd name="T10" fmla="*/ 2 w 38"/>
                    <a:gd name="T11" fmla="*/ 30 h 30"/>
                    <a:gd name="T12" fmla="*/ 23 w 38"/>
                    <a:gd name="T13" fmla="*/ 15 h 30"/>
                    <a:gd name="T14" fmla="*/ 36 w 38"/>
                    <a:gd name="T15" fmla="*/ 7 h 30"/>
                    <a:gd name="T16" fmla="*/ 38 w 38"/>
                    <a:gd name="T17" fmla="*/ 1 h 30"/>
                    <a:gd name="T18" fmla="*/ 36 w 38"/>
                    <a:gd name="T19" fmla="*/ 0 h 30"/>
                    <a:gd name="T20" fmla="*/ 28 w 38"/>
                    <a:gd name="T21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30">
                      <a:moveTo>
                        <a:pt x="28" y="7"/>
                      </a:move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2" y="30"/>
                      </a:lnTo>
                      <a:lnTo>
                        <a:pt x="23" y="15"/>
                      </a:lnTo>
                      <a:lnTo>
                        <a:pt x="36" y="7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4" name="Freeform 53"/>
              <p:cNvSpPr>
                <a:spLocks/>
              </p:cNvSpPr>
              <p:nvPr/>
            </p:nvSpPr>
            <p:spPr bwMode="auto">
              <a:xfrm>
                <a:off x="6707853" y="4724652"/>
                <a:ext cx="68142" cy="37113"/>
              </a:xfrm>
              <a:custGeom>
                <a:avLst/>
                <a:gdLst>
                  <a:gd name="T0" fmla="*/ 17 w 35"/>
                  <a:gd name="T1" fmla="*/ 15 h 21"/>
                  <a:gd name="T2" fmla="*/ 30 w 35"/>
                  <a:gd name="T3" fmla="*/ 6 h 21"/>
                  <a:gd name="T4" fmla="*/ 35 w 35"/>
                  <a:gd name="T5" fmla="*/ 0 h 21"/>
                  <a:gd name="T6" fmla="*/ 28 w 35"/>
                  <a:gd name="T7" fmla="*/ 6 h 21"/>
                  <a:gd name="T8" fmla="*/ 28 w 35"/>
                  <a:gd name="T9" fmla="*/ 8 h 21"/>
                  <a:gd name="T10" fmla="*/ 20 w 35"/>
                  <a:gd name="T11" fmla="*/ 12 h 21"/>
                  <a:gd name="T12" fmla="*/ 15 w 35"/>
                  <a:gd name="T13" fmla="*/ 15 h 21"/>
                  <a:gd name="T14" fmla="*/ 7 w 35"/>
                  <a:gd name="T15" fmla="*/ 19 h 21"/>
                  <a:gd name="T16" fmla="*/ 0 w 35"/>
                  <a:gd name="T17" fmla="*/ 19 h 21"/>
                  <a:gd name="T18" fmla="*/ 5 w 35"/>
                  <a:gd name="T19" fmla="*/ 21 h 21"/>
                  <a:gd name="T20" fmla="*/ 13 w 35"/>
                  <a:gd name="T21" fmla="*/ 17 h 21"/>
                  <a:gd name="T22" fmla="*/ 17 w 35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1">
                    <a:moveTo>
                      <a:pt x="17" y="15"/>
                    </a:moveTo>
                    <a:lnTo>
                      <a:pt x="30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5" y="15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5" y="21"/>
                    </a:lnTo>
                    <a:lnTo>
                      <a:pt x="13" y="17"/>
                    </a:lnTo>
                    <a:lnTo>
                      <a:pt x="17" y="15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54"/>
              <p:cNvSpPr>
                <a:spLocks/>
              </p:cNvSpPr>
              <p:nvPr/>
            </p:nvSpPr>
            <p:spPr bwMode="auto">
              <a:xfrm>
                <a:off x="6707853" y="4724652"/>
                <a:ext cx="68142" cy="37113"/>
              </a:xfrm>
              <a:custGeom>
                <a:avLst/>
                <a:gdLst>
                  <a:gd name="T0" fmla="*/ 17 w 35"/>
                  <a:gd name="T1" fmla="*/ 15 h 21"/>
                  <a:gd name="T2" fmla="*/ 30 w 35"/>
                  <a:gd name="T3" fmla="*/ 6 h 21"/>
                  <a:gd name="T4" fmla="*/ 35 w 35"/>
                  <a:gd name="T5" fmla="*/ 0 h 21"/>
                  <a:gd name="T6" fmla="*/ 28 w 35"/>
                  <a:gd name="T7" fmla="*/ 6 h 21"/>
                  <a:gd name="T8" fmla="*/ 28 w 35"/>
                  <a:gd name="T9" fmla="*/ 8 h 21"/>
                  <a:gd name="T10" fmla="*/ 20 w 35"/>
                  <a:gd name="T11" fmla="*/ 12 h 21"/>
                  <a:gd name="T12" fmla="*/ 15 w 35"/>
                  <a:gd name="T13" fmla="*/ 15 h 21"/>
                  <a:gd name="T14" fmla="*/ 7 w 35"/>
                  <a:gd name="T15" fmla="*/ 19 h 21"/>
                  <a:gd name="T16" fmla="*/ 0 w 35"/>
                  <a:gd name="T17" fmla="*/ 19 h 21"/>
                  <a:gd name="T18" fmla="*/ 5 w 35"/>
                  <a:gd name="T19" fmla="*/ 21 h 21"/>
                  <a:gd name="T20" fmla="*/ 13 w 35"/>
                  <a:gd name="T21" fmla="*/ 17 h 21"/>
                  <a:gd name="T22" fmla="*/ 17 w 35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1">
                    <a:moveTo>
                      <a:pt x="17" y="15"/>
                    </a:moveTo>
                    <a:lnTo>
                      <a:pt x="30" y="6"/>
                    </a:lnTo>
                    <a:lnTo>
                      <a:pt x="35" y="0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5" y="15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5" y="21"/>
                    </a:lnTo>
                    <a:lnTo>
                      <a:pt x="13" y="17"/>
                    </a:lnTo>
                    <a:lnTo>
                      <a:pt x="17" y="15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70"/>
              <p:cNvSpPr>
                <a:spLocks/>
              </p:cNvSpPr>
              <p:nvPr/>
            </p:nvSpPr>
            <p:spPr bwMode="auto">
              <a:xfrm>
                <a:off x="4945889" y="3529978"/>
                <a:ext cx="831337" cy="696303"/>
              </a:xfrm>
              <a:custGeom>
                <a:avLst/>
                <a:gdLst>
                  <a:gd name="T0" fmla="*/ 391 w 427"/>
                  <a:gd name="T1" fmla="*/ 150 h 394"/>
                  <a:gd name="T2" fmla="*/ 399 w 427"/>
                  <a:gd name="T3" fmla="*/ 146 h 394"/>
                  <a:gd name="T4" fmla="*/ 395 w 427"/>
                  <a:gd name="T5" fmla="*/ 120 h 394"/>
                  <a:gd name="T6" fmla="*/ 391 w 427"/>
                  <a:gd name="T7" fmla="*/ 114 h 394"/>
                  <a:gd name="T8" fmla="*/ 401 w 427"/>
                  <a:gd name="T9" fmla="*/ 116 h 394"/>
                  <a:gd name="T10" fmla="*/ 399 w 427"/>
                  <a:gd name="T11" fmla="*/ 103 h 394"/>
                  <a:gd name="T12" fmla="*/ 407 w 427"/>
                  <a:gd name="T13" fmla="*/ 97 h 394"/>
                  <a:gd name="T14" fmla="*/ 407 w 427"/>
                  <a:gd name="T15" fmla="*/ 86 h 394"/>
                  <a:gd name="T16" fmla="*/ 410 w 427"/>
                  <a:gd name="T17" fmla="*/ 80 h 394"/>
                  <a:gd name="T18" fmla="*/ 423 w 427"/>
                  <a:gd name="T19" fmla="*/ 71 h 394"/>
                  <a:gd name="T20" fmla="*/ 427 w 427"/>
                  <a:gd name="T21" fmla="*/ 62 h 394"/>
                  <a:gd name="T22" fmla="*/ 423 w 427"/>
                  <a:gd name="T23" fmla="*/ 52 h 394"/>
                  <a:gd name="T24" fmla="*/ 369 w 427"/>
                  <a:gd name="T25" fmla="*/ 50 h 394"/>
                  <a:gd name="T26" fmla="*/ 378 w 427"/>
                  <a:gd name="T27" fmla="*/ 35 h 394"/>
                  <a:gd name="T28" fmla="*/ 391 w 427"/>
                  <a:gd name="T29" fmla="*/ 24 h 394"/>
                  <a:gd name="T30" fmla="*/ 390 w 427"/>
                  <a:gd name="T31" fmla="*/ 11 h 394"/>
                  <a:gd name="T32" fmla="*/ 376 w 427"/>
                  <a:gd name="T33" fmla="*/ 0 h 394"/>
                  <a:gd name="T34" fmla="*/ 85 w 427"/>
                  <a:gd name="T35" fmla="*/ 17 h 394"/>
                  <a:gd name="T36" fmla="*/ 16 w 427"/>
                  <a:gd name="T37" fmla="*/ 109 h 394"/>
                  <a:gd name="T38" fmla="*/ 21 w 427"/>
                  <a:gd name="T39" fmla="*/ 327 h 394"/>
                  <a:gd name="T40" fmla="*/ 23 w 427"/>
                  <a:gd name="T41" fmla="*/ 332 h 394"/>
                  <a:gd name="T42" fmla="*/ 38 w 427"/>
                  <a:gd name="T43" fmla="*/ 332 h 394"/>
                  <a:gd name="T44" fmla="*/ 61 w 427"/>
                  <a:gd name="T45" fmla="*/ 394 h 394"/>
                  <a:gd name="T46" fmla="*/ 318 w 427"/>
                  <a:gd name="T47" fmla="*/ 383 h 394"/>
                  <a:gd name="T48" fmla="*/ 316 w 427"/>
                  <a:gd name="T49" fmla="*/ 368 h 394"/>
                  <a:gd name="T50" fmla="*/ 324 w 427"/>
                  <a:gd name="T51" fmla="*/ 366 h 394"/>
                  <a:gd name="T52" fmla="*/ 320 w 427"/>
                  <a:gd name="T53" fmla="*/ 353 h 394"/>
                  <a:gd name="T54" fmla="*/ 320 w 427"/>
                  <a:gd name="T55" fmla="*/ 340 h 394"/>
                  <a:gd name="T56" fmla="*/ 313 w 427"/>
                  <a:gd name="T57" fmla="*/ 338 h 394"/>
                  <a:gd name="T58" fmla="*/ 314 w 427"/>
                  <a:gd name="T59" fmla="*/ 329 h 394"/>
                  <a:gd name="T60" fmla="*/ 313 w 427"/>
                  <a:gd name="T61" fmla="*/ 329 h 394"/>
                  <a:gd name="T62" fmla="*/ 314 w 427"/>
                  <a:gd name="T63" fmla="*/ 317 h 394"/>
                  <a:gd name="T64" fmla="*/ 314 w 427"/>
                  <a:gd name="T65" fmla="*/ 306 h 394"/>
                  <a:gd name="T66" fmla="*/ 322 w 427"/>
                  <a:gd name="T67" fmla="*/ 306 h 394"/>
                  <a:gd name="T68" fmla="*/ 314 w 427"/>
                  <a:gd name="T69" fmla="*/ 299 h 394"/>
                  <a:gd name="T70" fmla="*/ 324 w 427"/>
                  <a:gd name="T71" fmla="*/ 295 h 394"/>
                  <a:gd name="T72" fmla="*/ 324 w 427"/>
                  <a:gd name="T73" fmla="*/ 280 h 394"/>
                  <a:gd name="T74" fmla="*/ 337 w 427"/>
                  <a:gd name="T75" fmla="*/ 270 h 394"/>
                  <a:gd name="T76" fmla="*/ 333 w 427"/>
                  <a:gd name="T77" fmla="*/ 255 h 394"/>
                  <a:gd name="T78" fmla="*/ 331 w 427"/>
                  <a:gd name="T79" fmla="*/ 250 h 394"/>
                  <a:gd name="T80" fmla="*/ 339 w 427"/>
                  <a:gd name="T81" fmla="*/ 248 h 394"/>
                  <a:gd name="T82" fmla="*/ 344 w 427"/>
                  <a:gd name="T83" fmla="*/ 233 h 394"/>
                  <a:gd name="T84" fmla="*/ 356 w 427"/>
                  <a:gd name="T85" fmla="*/ 231 h 394"/>
                  <a:gd name="T86" fmla="*/ 360 w 427"/>
                  <a:gd name="T87" fmla="*/ 220 h 394"/>
                  <a:gd name="T88" fmla="*/ 360 w 427"/>
                  <a:gd name="T89" fmla="*/ 206 h 394"/>
                  <a:gd name="T90" fmla="*/ 361 w 427"/>
                  <a:gd name="T91" fmla="*/ 203 h 394"/>
                  <a:gd name="T92" fmla="*/ 361 w 427"/>
                  <a:gd name="T93" fmla="*/ 195 h 394"/>
                  <a:gd name="T94" fmla="*/ 363 w 427"/>
                  <a:gd name="T95" fmla="*/ 193 h 394"/>
                  <a:gd name="T96" fmla="*/ 367 w 427"/>
                  <a:gd name="T97" fmla="*/ 178 h 394"/>
                  <a:gd name="T98" fmla="*/ 378 w 427"/>
                  <a:gd name="T99" fmla="*/ 178 h 394"/>
                  <a:gd name="T100" fmla="*/ 382 w 427"/>
                  <a:gd name="T101" fmla="*/ 165 h 394"/>
                  <a:gd name="T102" fmla="*/ 380 w 427"/>
                  <a:gd name="T103" fmla="*/ 1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" h="394">
                    <a:moveTo>
                      <a:pt x="388" y="158"/>
                    </a:moveTo>
                    <a:lnTo>
                      <a:pt x="391" y="150"/>
                    </a:lnTo>
                    <a:lnTo>
                      <a:pt x="397" y="148"/>
                    </a:lnTo>
                    <a:lnTo>
                      <a:pt x="399" y="146"/>
                    </a:lnTo>
                    <a:lnTo>
                      <a:pt x="395" y="127"/>
                    </a:lnTo>
                    <a:lnTo>
                      <a:pt x="395" y="120"/>
                    </a:lnTo>
                    <a:lnTo>
                      <a:pt x="390" y="122"/>
                    </a:lnTo>
                    <a:lnTo>
                      <a:pt x="391" y="114"/>
                    </a:lnTo>
                    <a:lnTo>
                      <a:pt x="397" y="112"/>
                    </a:lnTo>
                    <a:lnTo>
                      <a:pt x="401" y="116"/>
                    </a:lnTo>
                    <a:lnTo>
                      <a:pt x="403" y="111"/>
                    </a:lnTo>
                    <a:lnTo>
                      <a:pt x="399" y="103"/>
                    </a:lnTo>
                    <a:lnTo>
                      <a:pt x="403" y="101"/>
                    </a:lnTo>
                    <a:lnTo>
                      <a:pt x="407" y="97"/>
                    </a:lnTo>
                    <a:lnTo>
                      <a:pt x="412" y="92"/>
                    </a:lnTo>
                    <a:lnTo>
                      <a:pt x="407" y="86"/>
                    </a:lnTo>
                    <a:lnTo>
                      <a:pt x="407" y="84"/>
                    </a:lnTo>
                    <a:lnTo>
                      <a:pt x="410" y="80"/>
                    </a:lnTo>
                    <a:lnTo>
                      <a:pt x="416" y="77"/>
                    </a:lnTo>
                    <a:lnTo>
                      <a:pt x="423" y="71"/>
                    </a:lnTo>
                    <a:lnTo>
                      <a:pt x="420" y="65"/>
                    </a:lnTo>
                    <a:lnTo>
                      <a:pt x="427" y="62"/>
                    </a:lnTo>
                    <a:lnTo>
                      <a:pt x="425" y="56"/>
                    </a:lnTo>
                    <a:lnTo>
                      <a:pt x="423" y="52"/>
                    </a:lnTo>
                    <a:lnTo>
                      <a:pt x="373" y="56"/>
                    </a:lnTo>
                    <a:lnTo>
                      <a:pt x="369" y="50"/>
                    </a:lnTo>
                    <a:lnTo>
                      <a:pt x="373" y="43"/>
                    </a:lnTo>
                    <a:lnTo>
                      <a:pt x="378" y="35"/>
                    </a:lnTo>
                    <a:lnTo>
                      <a:pt x="386" y="32"/>
                    </a:lnTo>
                    <a:lnTo>
                      <a:pt x="391" y="24"/>
                    </a:lnTo>
                    <a:lnTo>
                      <a:pt x="391" y="18"/>
                    </a:lnTo>
                    <a:lnTo>
                      <a:pt x="390" y="11"/>
                    </a:lnTo>
                    <a:lnTo>
                      <a:pt x="384" y="5"/>
                    </a:lnTo>
                    <a:lnTo>
                      <a:pt x="376" y="0"/>
                    </a:lnTo>
                    <a:lnTo>
                      <a:pt x="222" y="11"/>
                    </a:lnTo>
                    <a:lnTo>
                      <a:pt x="85" y="17"/>
                    </a:lnTo>
                    <a:lnTo>
                      <a:pt x="0" y="18"/>
                    </a:lnTo>
                    <a:lnTo>
                      <a:pt x="16" y="109"/>
                    </a:lnTo>
                    <a:lnTo>
                      <a:pt x="19" y="139"/>
                    </a:lnTo>
                    <a:lnTo>
                      <a:pt x="21" y="327"/>
                    </a:lnTo>
                    <a:lnTo>
                      <a:pt x="23" y="329"/>
                    </a:lnTo>
                    <a:lnTo>
                      <a:pt x="23" y="332"/>
                    </a:lnTo>
                    <a:lnTo>
                      <a:pt x="31" y="336"/>
                    </a:lnTo>
                    <a:lnTo>
                      <a:pt x="38" y="332"/>
                    </a:lnTo>
                    <a:lnTo>
                      <a:pt x="59" y="336"/>
                    </a:lnTo>
                    <a:lnTo>
                      <a:pt x="61" y="394"/>
                    </a:lnTo>
                    <a:lnTo>
                      <a:pt x="172" y="391"/>
                    </a:lnTo>
                    <a:lnTo>
                      <a:pt x="318" y="383"/>
                    </a:lnTo>
                    <a:lnTo>
                      <a:pt x="318" y="374"/>
                    </a:lnTo>
                    <a:lnTo>
                      <a:pt x="316" y="368"/>
                    </a:lnTo>
                    <a:lnTo>
                      <a:pt x="324" y="368"/>
                    </a:lnTo>
                    <a:lnTo>
                      <a:pt x="324" y="366"/>
                    </a:lnTo>
                    <a:lnTo>
                      <a:pt x="322" y="355"/>
                    </a:lnTo>
                    <a:lnTo>
                      <a:pt x="320" y="353"/>
                    </a:lnTo>
                    <a:lnTo>
                      <a:pt x="318" y="346"/>
                    </a:lnTo>
                    <a:lnTo>
                      <a:pt x="320" y="340"/>
                    </a:lnTo>
                    <a:lnTo>
                      <a:pt x="320" y="340"/>
                    </a:lnTo>
                    <a:lnTo>
                      <a:pt x="313" y="338"/>
                    </a:lnTo>
                    <a:lnTo>
                      <a:pt x="320" y="334"/>
                    </a:lnTo>
                    <a:lnTo>
                      <a:pt x="314" y="329"/>
                    </a:lnTo>
                    <a:lnTo>
                      <a:pt x="309" y="334"/>
                    </a:lnTo>
                    <a:lnTo>
                      <a:pt x="313" y="329"/>
                    </a:lnTo>
                    <a:lnTo>
                      <a:pt x="309" y="321"/>
                    </a:lnTo>
                    <a:lnTo>
                      <a:pt x="314" y="317"/>
                    </a:lnTo>
                    <a:lnTo>
                      <a:pt x="309" y="310"/>
                    </a:lnTo>
                    <a:lnTo>
                      <a:pt x="314" y="306"/>
                    </a:lnTo>
                    <a:lnTo>
                      <a:pt x="316" y="310"/>
                    </a:lnTo>
                    <a:lnTo>
                      <a:pt x="322" y="306"/>
                    </a:lnTo>
                    <a:lnTo>
                      <a:pt x="314" y="302"/>
                    </a:lnTo>
                    <a:lnTo>
                      <a:pt x="314" y="299"/>
                    </a:lnTo>
                    <a:lnTo>
                      <a:pt x="322" y="299"/>
                    </a:lnTo>
                    <a:lnTo>
                      <a:pt x="324" y="295"/>
                    </a:lnTo>
                    <a:lnTo>
                      <a:pt x="322" y="287"/>
                    </a:lnTo>
                    <a:lnTo>
                      <a:pt x="324" y="280"/>
                    </a:lnTo>
                    <a:lnTo>
                      <a:pt x="320" y="276"/>
                    </a:lnTo>
                    <a:lnTo>
                      <a:pt x="337" y="270"/>
                    </a:lnTo>
                    <a:lnTo>
                      <a:pt x="333" y="263"/>
                    </a:lnTo>
                    <a:lnTo>
                      <a:pt x="333" y="255"/>
                    </a:lnTo>
                    <a:lnTo>
                      <a:pt x="335" y="253"/>
                    </a:lnTo>
                    <a:lnTo>
                      <a:pt x="331" y="250"/>
                    </a:lnTo>
                    <a:lnTo>
                      <a:pt x="339" y="252"/>
                    </a:lnTo>
                    <a:lnTo>
                      <a:pt x="339" y="248"/>
                    </a:lnTo>
                    <a:lnTo>
                      <a:pt x="346" y="240"/>
                    </a:lnTo>
                    <a:lnTo>
                      <a:pt x="344" y="233"/>
                    </a:lnTo>
                    <a:lnTo>
                      <a:pt x="352" y="233"/>
                    </a:lnTo>
                    <a:lnTo>
                      <a:pt x="356" y="231"/>
                    </a:lnTo>
                    <a:lnTo>
                      <a:pt x="361" y="225"/>
                    </a:lnTo>
                    <a:lnTo>
                      <a:pt x="360" y="220"/>
                    </a:lnTo>
                    <a:lnTo>
                      <a:pt x="363" y="210"/>
                    </a:lnTo>
                    <a:lnTo>
                      <a:pt x="360" y="206"/>
                    </a:lnTo>
                    <a:lnTo>
                      <a:pt x="360" y="197"/>
                    </a:lnTo>
                    <a:lnTo>
                      <a:pt x="361" y="203"/>
                    </a:lnTo>
                    <a:lnTo>
                      <a:pt x="369" y="201"/>
                    </a:lnTo>
                    <a:lnTo>
                      <a:pt x="361" y="195"/>
                    </a:lnTo>
                    <a:lnTo>
                      <a:pt x="361" y="186"/>
                    </a:lnTo>
                    <a:lnTo>
                      <a:pt x="363" y="193"/>
                    </a:lnTo>
                    <a:lnTo>
                      <a:pt x="369" y="193"/>
                    </a:lnTo>
                    <a:lnTo>
                      <a:pt x="367" y="178"/>
                    </a:lnTo>
                    <a:lnTo>
                      <a:pt x="371" y="182"/>
                    </a:lnTo>
                    <a:lnTo>
                      <a:pt x="378" y="178"/>
                    </a:lnTo>
                    <a:lnTo>
                      <a:pt x="384" y="173"/>
                    </a:lnTo>
                    <a:lnTo>
                      <a:pt x="382" y="165"/>
                    </a:lnTo>
                    <a:lnTo>
                      <a:pt x="380" y="163"/>
                    </a:lnTo>
                    <a:lnTo>
                      <a:pt x="380" y="161"/>
                    </a:lnTo>
                    <a:lnTo>
                      <a:pt x="388" y="15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5064651" y="4206842"/>
                <a:ext cx="940363" cy="754623"/>
                <a:chOff x="3389116" y="3081761"/>
                <a:chExt cx="464013" cy="372361"/>
              </a:xfrm>
              <a:grpFill/>
            </p:grpSpPr>
            <p:sp>
              <p:nvSpPr>
                <p:cNvPr id="325" name="Freeform 45"/>
                <p:cNvSpPr>
                  <a:spLocks/>
                </p:cNvSpPr>
                <p:nvPr/>
              </p:nvSpPr>
              <p:spPr bwMode="auto">
                <a:xfrm>
                  <a:off x="3580293" y="3401800"/>
                  <a:ext cx="28821" cy="13081"/>
                </a:xfrm>
                <a:custGeom>
                  <a:avLst/>
                  <a:gdLst>
                    <a:gd name="T0" fmla="*/ 19 w 30"/>
                    <a:gd name="T1" fmla="*/ 15 h 15"/>
                    <a:gd name="T2" fmla="*/ 26 w 30"/>
                    <a:gd name="T3" fmla="*/ 13 h 15"/>
                    <a:gd name="T4" fmla="*/ 30 w 30"/>
                    <a:gd name="T5" fmla="*/ 7 h 15"/>
                    <a:gd name="T6" fmla="*/ 30 w 30"/>
                    <a:gd name="T7" fmla="*/ 7 h 15"/>
                    <a:gd name="T8" fmla="*/ 28 w 30"/>
                    <a:gd name="T9" fmla="*/ 5 h 15"/>
                    <a:gd name="T10" fmla="*/ 15 w 30"/>
                    <a:gd name="T11" fmla="*/ 0 h 15"/>
                    <a:gd name="T12" fmla="*/ 0 w 30"/>
                    <a:gd name="T13" fmla="*/ 4 h 15"/>
                    <a:gd name="T14" fmla="*/ 4 w 30"/>
                    <a:gd name="T15" fmla="*/ 9 h 15"/>
                    <a:gd name="T16" fmla="*/ 11 w 30"/>
                    <a:gd name="T17" fmla="*/ 11 h 15"/>
                    <a:gd name="T18" fmla="*/ 19 w 30"/>
                    <a:gd name="T1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5">
                      <a:moveTo>
                        <a:pt x="19" y="15"/>
                      </a:moveTo>
                      <a:lnTo>
                        <a:pt x="26" y="13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11" y="11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 46"/>
                <p:cNvSpPr>
                  <a:spLocks/>
                </p:cNvSpPr>
                <p:nvPr/>
              </p:nvSpPr>
              <p:spPr bwMode="auto">
                <a:xfrm>
                  <a:off x="3580293" y="3401800"/>
                  <a:ext cx="28821" cy="13081"/>
                </a:xfrm>
                <a:custGeom>
                  <a:avLst/>
                  <a:gdLst>
                    <a:gd name="T0" fmla="*/ 19 w 30"/>
                    <a:gd name="T1" fmla="*/ 15 h 15"/>
                    <a:gd name="T2" fmla="*/ 26 w 30"/>
                    <a:gd name="T3" fmla="*/ 13 h 15"/>
                    <a:gd name="T4" fmla="*/ 30 w 30"/>
                    <a:gd name="T5" fmla="*/ 7 h 15"/>
                    <a:gd name="T6" fmla="*/ 30 w 30"/>
                    <a:gd name="T7" fmla="*/ 7 h 15"/>
                    <a:gd name="T8" fmla="*/ 28 w 30"/>
                    <a:gd name="T9" fmla="*/ 5 h 15"/>
                    <a:gd name="T10" fmla="*/ 15 w 30"/>
                    <a:gd name="T11" fmla="*/ 0 h 15"/>
                    <a:gd name="T12" fmla="*/ 0 w 30"/>
                    <a:gd name="T13" fmla="*/ 4 h 15"/>
                    <a:gd name="T14" fmla="*/ 4 w 30"/>
                    <a:gd name="T15" fmla="*/ 9 h 15"/>
                    <a:gd name="T16" fmla="*/ 11 w 30"/>
                    <a:gd name="T17" fmla="*/ 11 h 15"/>
                    <a:gd name="T18" fmla="*/ 19 w 30"/>
                    <a:gd name="T1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5">
                      <a:moveTo>
                        <a:pt x="19" y="15"/>
                      </a:moveTo>
                      <a:lnTo>
                        <a:pt x="26" y="13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11" y="11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" name="Freeform 47"/>
                <p:cNvSpPr>
                  <a:spLocks/>
                </p:cNvSpPr>
                <p:nvPr/>
              </p:nvSpPr>
              <p:spPr bwMode="auto">
                <a:xfrm>
                  <a:off x="3646581" y="3422728"/>
                  <a:ext cx="14410" cy="13081"/>
                </a:xfrm>
                <a:custGeom>
                  <a:avLst/>
                  <a:gdLst>
                    <a:gd name="T0" fmla="*/ 14 w 15"/>
                    <a:gd name="T1" fmla="*/ 15 h 15"/>
                    <a:gd name="T2" fmla="*/ 15 w 15"/>
                    <a:gd name="T3" fmla="*/ 13 h 15"/>
                    <a:gd name="T4" fmla="*/ 14 w 15"/>
                    <a:gd name="T5" fmla="*/ 8 h 15"/>
                    <a:gd name="T6" fmla="*/ 8 w 15"/>
                    <a:gd name="T7" fmla="*/ 0 h 15"/>
                    <a:gd name="T8" fmla="*/ 2 w 15"/>
                    <a:gd name="T9" fmla="*/ 8 h 15"/>
                    <a:gd name="T10" fmla="*/ 0 w 15"/>
                    <a:gd name="T11" fmla="*/ 10 h 15"/>
                    <a:gd name="T12" fmla="*/ 8 w 15"/>
                    <a:gd name="T13" fmla="*/ 15 h 15"/>
                    <a:gd name="T14" fmla="*/ 14 w 15"/>
                    <a:gd name="T1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5">
                      <a:moveTo>
                        <a:pt x="14" y="15"/>
                      </a:moveTo>
                      <a:lnTo>
                        <a:pt x="15" y="13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8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" name="Freeform 48"/>
                <p:cNvSpPr>
                  <a:spLocks/>
                </p:cNvSpPr>
                <p:nvPr/>
              </p:nvSpPr>
              <p:spPr bwMode="auto">
                <a:xfrm>
                  <a:off x="3646581" y="3422728"/>
                  <a:ext cx="14410" cy="13081"/>
                </a:xfrm>
                <a:custGeom>
                  <a:avLst/>
                  <a:gdLst>
                    <a:gd name="T0" fmla="*/ 14 w 15"/>
                    <a:gd name="T1" fmla="*/ 15 h 15"/>
                    <a:gd name="T2" fmla="*/ 15 w 15"/>
                    <a:gd name="T3" fmla="*/ 13 h 15"/>
                    <a:gd name="T4" fmla="*/ 14 w 15"/>
                    <a:gd name="T5" fmla="*/ 8 h 15"/>
                    <a:gd name="T6" fmla="*/ 8 w 15"/>
                    <a:gd name="T7" fmla="*/ 0 h 15"/>
                    <a:gd name="T8" fmla="*/ 2 w 15"/>
                    <a:gd name="T9" fmla="*/ 8 h 15"/>
                    <a:gd name="T10" fmla="*/ 0 w 15"/>
                    <a:gd name="T11" fmla="*/ 10 h 15"/>
                    <a:gd name="T12" fmla="*/ 8 w 15"/>
                    <a:gd name="T13" fmla="*/ 15 h 15"/>
                    <a:gd name="T14" fmla="*/ 14 w 15"/>
                    <a:gd name="T1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5">
                      <a:moveTo>
                        <a:pt x="14" y="15"/>
                      </a:moveTo>
                      <a:lnTo>
                        <a:pt x="15" y="13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8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" name="Freeform 71"/>
                <p:cNvSpPr>
                  <a:spLocks/>
                </p:cNvSpPr>
                <p:nvPr/>
              </p:nvSpPr>
              <p:spPr bwMode="auto">
                <a:xfrm>
                  <a:off x="3389116" y="3081761"/>
                  <a:ext cx="464013" cy="372361"/>
                </a:xfrm>
                <a:custGeom>
                  <a:avLst/>
                  <a:gdLst>
                    <a:gd name="T0" fmla="*/ 411 w 483"/>
                    <a:gd name="T1" fmla="*/ 263 h 427"/>
                    <a:gd name="T2" fmla="*/ 402 w 483"/>
                    <a:gd name="T3" fmla="*/ 216 h 427"/>
                    <a:gd name="T4" fmla="*/ 233 w 483"/>
                    <a:gd name="T5" fmla="*/ 213 h 427"/>
                    <a:gd name="T6" fmla="*/ 236 w 483"/>
                    <a:gd name="T7" fmla="*/ 183 h 427"/>
                    <a:gd name="T8" fmla="*/ 244 w 483"/>
                    <a:gd name="T9" fmla="*/ 154 h 427"/>
                    <a:gd name="T10" fmla="*/ 248 w 483"/>
                    <a:gd name="T11" fmla="*/ 132 h 427"/>
                    <a:gd name="T12" fmla="*/ 265 w 483"/>
                    <a:gd name="T13" fmla="*/ 102 h 427"/>
                    <a:gd name="T14" fmla="*/ 263 w 483"/>
                    <a:gd name="T15" fmla="*/ 90 h 427"/>
                    <a:gd name="T16" fmla="*/ 285 w 483"/>
                    <a:gd name="T17" fmla="*/ 73 h 427"/>
                    <a:gd name="T18" fmla="*/ 267 w 483"/>
                    <a:gd name="T19" fmla="*/ 55 h 427"/>
                    <a:gd name="T20" fmla="*/ 263 w 483"/>
                    <a:gd name="T21" fmla="*/ 43 h 427"/>
                    <a:gd name="T22" fmla="*/ 265 w 483"/>
                    <a:gd name="T23" fmla="*/ 13 h 427"/>
                    <a:gd name="T24" fmla="*/ 257 w 483"/>
                    <a:gd name="T25" fmla="*/ 0 h 427"/>
                    <a:gd name="T26" fmla="*/ 20 w 483"/>
                    <a:gd name="T27" fmla="*/ 137 h 427"/>
                    <a:gd name="T28" fmla="*/ 35 w 483"/>
                    <a:gd name="T29" fmla="*/ 179 h 427"/>
                    <a:gd name="T30" fmla="*/ 52 w 483"/>
                    <a:gd name="T31" fmla="*/ 213 h 427"/>
                    <a:gd name="T32" fmla="*/ 52 w 483"/>
                    <a:gd name="T33" fmla="*/ 246 h 427"/>
                    <a:gd name="T34" fmla="*/ 41 w 483"/>
                    <a:gd name="T35" fmla="*/ 288 h 427"/>
                    <a:gd name="T36" fmla="*/ 33 w 483"/>
                    <a:gd name="T37" fmla="*/ 335 h 427"/>
                    <a:gd name="T38" fmla="*/ 28 w 483"/>
                    <a:gd name="T39" fmla="*/ 354 h 427"/>
                    <a:gd name="T40" fmla="*/ 75 w 483"/>
                    <a:gd name="T41" fmla="*/ 354 h 427"/>
                    <a:gd name="T42" fmla="*/ 84 w 483"/>
                    <a:gd name="T43" fmla="*/ 340 h 427"/>
                    <a:gd name="T44" fmla="*/ 90 w 483"/>
                    <a:gd name="T45" fmla="*/ 357 h 427"/>
                    <a:gd name="T46" fmla="*/ 171 w 483"/>
                    <a:gd name="T47" fmla="*/ 378 h 427"/>
                    <a:gd name="T48" fmla="*/ 184 w 483"/>
                    <a:gd name="T49" fmla="*/ 357 h 427"/>
                    <a:gd name="T50" fmla="*/ 214 w 483"/>
                    <a:gd name="T51" fmla="*/ 354 h 427"/>
                    <a:gd name="T52" fmla="*/ 242 w 483"/>
                    <a:gd name="T53" fmla="*/ 365 h 427"/>
                    <a:gd name="T54" fmla="*/ 272 w 483"/>
                    <a:gd name="T55" fmla="*/ 371 h 427"/>
                    <a:gd name="T56" fmla="*/ 276 w 483"/>
                    <a:gd name="T57" fmla="*/ 387 h 427"/>
                    <a:gd name="T58" fmla="*/ 297 w 483"/>
                    <a:gd name="T59" fmla="*/ 406 h 427"/>
                    <a:gd name="T60" fmla="*/ 332 w 483"/>
                    <a:gd name="T61" fmla="*/ 412 h 427"/>
                    <a:gd name="T62" fmla="*/ 351 w 483"/>
                    <a:gd name="T63" fmla="*/ 391 h 427"/>
                    <a:gd name="T64" fmla="*/ 370 w 483"/>
                    <a:gd name="T65" fmla="*/ 416 h 427"/>
                    <a:gd name="T66" fmla="*/ 389 w 483"/>
                    <a:gd name="T67" fmla="*/ 391 h 427"/>
                    <a:gd name="T68" fmla="*/ 396 w 483"/>
                    <a:gd name="T69" fmla="*/ 374 h 427"/>
                    <a:gd name="T70" fmla="*/ 415 w 483"/>
                    <a:gd name="T71" fmla="*/ 387 h 427"/>
                    <a:gd name="T72" fmla="*/ 443 w 483"/>
                    <a:gd name="T73" fmla="*/ 399 h 427"/>
                    <a:gd name="T74" fmla="*/ 455 w 483"/>
                    <a:gd name="T75" fmla="*/ 414 h 427"/>
                    <a:gd name="T76" fmla="*/ 473 w 483"/>
                    <a:gd name="T77" fmla="*/ 418 h 427"/>
                    <a:gd name="T78" fmla="*/ 483 w 483"/>
                    <a:gd name="T79" fmla="*/ 395 h 427"/>
                    <a:gd name="T80" fmla="*/ 447 w 483"/>
                    <a:gd name="T81" fmla="*/ 378 h 427"/>
                    <a:gd name="T82" fmla="*/ 417 w 483"/>
                    <a:gd name="T83" fmla="*/ 357 h 427"/>
                    <a:gd name="T84" fmla="*/ 430 w 483"/>
                    <a:gd name="T85" fmla="*/ 348 h 427"/>
                    <a:gd name="T86" fmla="*/ 445 w 483"/>
                    <a:gd name="T87" fmla="*/ 331 h 427"/>
                    <a:gd name="T88" fmla="*/ 426 w 483"/>
                    <a:gd name="T89" fmla="*/ 312 h 427"/>
                    <a:gd name="T90" fmla="*/ 406 w 483"/>
                    <a:gd name="T91" fmla="*/ 322 h 427"/>
                    <a:gd name="T92" fmla="*/ 417 w 483"/>
                    <a:gd name="T93" fmla="*/ 299 h 427"/>
                    <a:gd name="T94" fmla="*/ 391 w 483"/>
                    <a:gd name="T95" fmla="*/ 307 h 427"/>
                    <a:gd name="T96" fmla="*/ 346 w 483"/>
                    <a:gd name="T97" fmla="*/ 299 h 427"/>
                    <a:gd name="T98" fmla="*/ 383 w 483"/>
                    <a:gd name="T99" fmla="*/ 282 h 427"/>
                    <a:gd name="T100" fmla="*/ 411 w 483"/>
                    <a:gd name="T101" fmla="*/ 295 h 427"/>
                    <a:gd name="T102" fmla="*/ 424 w 483"/>
                    <a:gd name="T103" fmla="*/ 29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83" h="427">
                      <a:moveTo>
                        <a:pt x="421" y="288"/>
                      </a:moveTo>
                      <a:lnTo>
                        <a:pt x="417" y="282"/>
                      </a:lnTo>
                      <a:lnTo>
                        <a:pt x="417" y="278"/>
                      </a:lnTo>
                      <a:lnTo>
                        <a:pt x="413" y="271"/>
                      </a:lnTo>
                      <a:lnTo>
                        <a:pt x="411" y="263"/>
                      </a:lnTo>
                      <a:lnTo>
                        <a:pt x="402" y="256"/>
                      </a:lnTo>
                      <a:lnTo>
                        <a:pt x="398" y="248"/>
                      </a:lnTo>
                      <a:lnTo>
                        <a:pt x="394" y="241"/>
                      </a:lnTo>
                      <a:lnTo>
                        <a:pt x="398" y="230"/>
                      </a:lnTo>
                      <a:lnTo>
                        <a:pt x="402" y="216"/>
                      </a:lnTo>
                      <a:lnTo>
                        <a:pt x="404" y="209"/>
                      </a:lnTo>
                      <a:lnTo>
                        <a:pt x="402" y="207"/>
                      </a:lnTo>
                      <a:lnTo>
                        <a:pt x="317" y="214"/>
                      </a:lnTo>
                      <a:lnTo>
                        <a:pt x="227" y="218"/>
                      </a:lnTo>
                      <a:lnTo>
                        <a:pt x="233" y="213"/>
                      </a:lnTo>
                      <a:lnTo>
                        <a:pt x="229" y="205"/>
                      </a:lnTo>
                      <a:lnTo>
                        <a:pt x="229" y="198"/>
                      </a:lnTo>
                      <a:lnTo>
                        <a:pt x="225" y="190"/>
                      </a:lnTo>
                      <a:lnTo>
                        <a:pt x="235" y="188"/>
                      </a:lnTo>
                      <a:lnTo>
                        <a:pt x="236" y="183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36" y="162"/>
                      </a:lnTo>
                      <a:lnTo>
                        <a:pt x="242" y="156"/>
                      </a:lnTo>
                      <a:lnTo>
                        <a:pt x="244" y="154"/>
                      </a:lnTo>
                      <a:lnTo>
                        <a:pt x="236" y="154"/>
                      </a:lnTo>
                      <a:lnTo>
                        <a:pt x="244" y="149"/>
                      </a:lnTo>
                      <a:lnTo>
                        <a:pt x="246" y="143"/>
                      </a:lnTo>
                      <a:lnTo>
                        <a:pt x="252" y="136"/>
                      </a:lnTo>
                      <a:lnTo>
                        <a:pt x="248" y="132"/>
                      </a:lnTo>
                      <a:lnTo>
                        <a:pt x="250" y="126"/>
                      </a:lnTo>
                      <a:lnTo>
                        <a:pt x="255" y="122"/>
                      </a:lnTo>
                      <a:lnTo>
                        <a:pt x="272" y="105"/>
                      </a:lnTo>
                      <a:lnTo>
                        <a:pt x="272" y="104"/>
                      </a:lnTo>
                      <a:lnTo>
                        <a:pt x="265" y="102"/>
                      </a:lnTo>
                      <a:lnTo>
                        <a:pt x="272" y="102"/>
                      </a:lnTo>
                      <a:lnTo>
                        <a:pt x="272" y="98"/>
                      </a:lnTo>
                      <a:lnTo>
                        <a:pt x="278" y="90"/>
                      </a:lnTo>
                      <a:lnTo>
                        <a:pt x="270" y="92"/>
                      </a:lnTo>
                      <a:lnTo>
                        <a:pt x="263" y="90"/>
                      </a:lnTo>
                      <a:lnTo>
                        <a:pt x="267" y="85"/>
                      </a:lnTo>
                      <a:lnTo>
                        <a:pt x="274" y="81"/>
                      </a:lnTo>
                      <a:lnTo>
                        <a:pt x="280" y="75"/>
                      </a:lnTo>
                      <a:lnTo>
                        <a:pt x="285" y="75"/>
                      </a:lnTo>
                      <a:lnTo>
                        <a:pt x="285" y="73"/>
                      </a:lnTo>
                      <a:lnTo>
                        <a:pt x="285" y="72"/>
                      </a:lnTo>
                      <a:lnTo>
                        <a:pt x="278" y="70"/>
                      </a:lnTo>
                      <a:lnTo>
                        <a:pt x="276" y="64"/>
                      </a:lnTo>
                      <a:lnTo>
                        <a:pt x="270" y="60"/>
                      </a:lnTo>
                      <a:lnTo>
                        <a:pt x="267" y="55"/>
                      </a:lnTo>
                      <a:lnTo>
                        <a:pt x="267" y="53"/>
                      </a:lnTo>
                      <a:lnTo>
                        <a:pt x="274" y="55"/>
                      </a:lnTo>
                      <a:lnTo>
                        <a:pt x="268" y="47"/>
                      </a:lnTo>
                      <a:lnTo>
                        <a:pt x="274" y="42"/>
                      </a:lnTo>
                      <a:lnTo>
                        <a:pt x="263" y="43"/>
                      </a:lnTo>
                      <a:lnTo>
                        <a:pt x="261" y="40"/>
                      </a:lnTo>
                      <a:lnTo>
                        <a:pt x="268" y="30"/>
                      </a:lnTo>
                      <a:lnTo>
                        <a:pt x="261" y="26"/>
                      </a:lnTo>
                      <a:lnTo>
                        <a:pt x="259" y="19"/>
                      </a:lnTo>
                      <a:lnTo>
                        <a:pt x="265" y="13"/>
                      </a:lnTo>
                      <a:lnTo>
                        <a:pt x="265" y="6"/>
                      </a:lnTo>
                      <a:lnTo>
                        <a:pt x="259" y="6"/>
                      </a:lnTo>
                      <a:lnTo>
                        <a:pt x="253" y="10"/>
                      </a:lnTo>
                      <a:lnTo>
                        <a:pt x="253" y="4"/>
                      </a:lnTo>
                      <a:lnTo>
                        <a:pt x="257" y="0"/>
                      </a:lnTo>
                      <a:lnTo>
                        <a:pt x="111" y="8"/>
                      </a:lnTo>
                      <a:lnTo>
                        <a:pt x="0" y="11"/>
                      </a:lnTo>
                      <a:lnTo>
                        <a:pt x="3" y="120"/>
                      </a:lnTo>
                      <a:lnTo>
                        <a:pt x="17" y="132"/>
                      </a:lnTo>
                      <a:lnTo>
                        <a:pt x="20" y="137"/>
                      </a:lnTo>
                      <a:lnTo>
                        <a:pt x="26" y="152"/>
                      </a:lnTo>
                      <a:lnTo>
                        <a:pt x="24" y="162"/>
                      </a:lnTo>
                      <a:lnTo>
                        <a:pt x="30" y="169"/>
                      </a:lnTo>
                      <a:lnTo>
                        <a:pt x="33" y="177"/>
                      </a:lnTo>
                      <a:lnTo>
                        <a:pt x="35" y="179"/>
                      </a:lnTo>
                      <a:lnTo>
                        <a:pt x="39" y="184"/>
                      </a:lnTo>
                      <a:lnTo>
                        <a:pt x="39" y="192"/>
                      </a:lnTo>
                      <a:lnTo>
                        <a:pt x="50" y="205"/>
                      </a:lnTo>
                      <a:lnTo>
                        <a:pt x="52" y="207"/>
                      </a:lnTo>
                      <a:lnTo>
                        <a:pt x="52" y="213"/>
                      </a:lnTo>
                      <a:lnTo>
                        <a:pt x="54" y="220"/>
                      </a:lnTo>
                      <a:lnTo>
                        <a:pt x="50" y="226"/>
                      </a:lnTo>
                      <a:lnTo>
                        <a:pt x="54" y="231"/>
                      </a:lnTo>
                      <a:lnTo>
                        <a:pt x="50" y="239"/>
                      </a:lnTo>
                      <a:lnTo>
                        <a:pt x="52" y="246"/>
                      </a:lnTo>
                      <a:lnTo>
                        <a:pt x="49" y="252"/>
                      </a:lnTo>
                      <a:lnTo>
                        <a:pt x="47" y="260"/>
                      </a:lnTo>
                      <a:lnTo>
                        <a:pt x="41" y="267"/>
                      </a:lnTo>
                      <a:lnTo>
                        <a:pt x="39" y="275"/>
                      </a:lnTo>
                      <a:lnTo>
                        <a:pt x="41" y="288"/>
                      </a:lnTo>
                      <a:lnTo>
                        <a:pt x="35" y="295"/>
                      </a:lnTo>
                      <a:lnTo>
                        <a:pt x="39" y="303"/>
                      </a:lnTo>
                      <a:lnTo>
                        <a:pt x="43" y="320"/>
                      </a:lnTo>
                      <a:lnTo>
                        <a:pt x="41" y="327"/>
                      </a:lnTo>
                      <a:lnTo>
                        <a:pt x="33" y="335"/>
                      </a:lnTo>
                      <a:lnTo>
                        <a:pt x="33" y="335"/>
                      </a:lnTo>
                      <a:lnTo>
                        <a:pt x="33" y="335"/>
                      </a:lnTo>
                      <a:lnTo>
                        <a:pt x="35" y="342"/>
                      </a:lnTo>
                      <a:lnTo>
                        <a:pt x="33" y="350"/>
                      </a:lnTo>
                      <a:lnTo>
                        <a:pt x="28" y="354"/>
                      </a:lnTo>
                      <a:lnTo>
                        <a:pt x="26" y="361"/>
                      </a:lnTo>
                      <a:lnTo>
                        <a:pt x="33" y="367"/>
                      </a:lnTo>
                      <a:lnTo>
                        <a:pt x="39" y="361"/>
                      </a:lnTo>
                      <a:lnTo>
                        <a:pt x="73" y="357"/>
                      </a:lnTo>
                      <a:lnTo>
                        <a:pt x="75" y="354"/>
                      </a:lnTo>
                      <a:lnTo>
                        <a:pt x="67" y="350"/>
                      </a:lnTo>
                      <a:lnTo>
                        <a:pt x="75" y="344"/>
                      </a:lnTo>
                      <a:lnTo>
                        <a:pt x="77" y="327"/>
                      </a:lnTo>
                      <a:lnTo>
                        <a:pt x="82" y="333"/>
                      </a:lnTo>
                      <a:lnTo>
                        <a:pt x="84" y="340"/>
                      </a:lnTo>
                      <a:lnTo>
                        <a:pt x="84" y="346"/>
                      </a:lnTo>
                      <a:lnTo>
                        <a:pt x="79" y="350"/>
                      </a:lnTo>
                      <a:lnTo>
                        <a:pt x="77" y="354"/>
                      </a:lnTo>
                      <a:lnTo>
                        <a:pt x="82" y="355"/>
                      </a:lnTo>
                      <a:lnTo>
                        <a:pt x="90" y="357"/>
                      </a:lnTo>
                      <a:lnTo>
                        <a:pt x="103" y="359"/>
                      </a:lnTo>
                      <a:lnTo>
                        <a:pt x="118" y="365"/>
                      </a:lnTo>
                      <a:lnTo>
                        <a:pt x="126" y="369"/>
                      </a:lnTo>
                      <a:lnTo>
                        <a:pt x="137" y="374"/>
                      </a:lnTo>
                      <a:lnTo>
                        <a:pt x="171" y="378"/>
                      </a:lnTo>
                      <a:lnTo>
                        <a:pt x="178" y="378"/>
                      </a:lnTo>
                      <a:lnTo>
                        <a:pt x="188" y="372"/>
                      </a:lnTo>
                      <a:lnTo>
                        <a:pt x="195" y="372"/>
                      </a:lnTo>
                      <a:lnTo>
                        <a:pt x="189" y="363"/>
                      </a:lnTo>
                      <a:lnTo>
                        <a:pt x="184" y="357"/>
                      </a:lnTo>
                      <a:lnTo>
                        <a:pt x="191" y="355"/>
                      </a:lnTo>
                      <a:lnTo>
                        <a:pt x="193" y="354"/>
                      </a:lnTo>
                      <a:lnTo>
                        <a:pt x="201" y="350"/>
                      </a:lnTo>
                      <a:lnTo>
                        <a:pt x="214" y="346"/>
                      </a:lnTo>
                      <a:lnTo>
                        <a:pt x="214" y="354"/>
                      </a:lnTo>
                      <a:lnTo>
                        <a:pt x="214" y="357"/>
                      </a:lnTo>
                      <a:lnTo>
                        <a:pt x="220" y="355"/>
                      </a:lnTo>
                      <a:lnTo>
                        <a:pt x="235" y="354"/>
                      </a:lnTo>
                      <a:lnTo>
                        <a:pt x="236" y="361"/>
                      </a:lnTo>
                      <a:lnTo>
                        <a:pt x="242" y="365"/>
                      </a:lnTo>
                      <a:lnTo>
                        <a:pt x="246" y="374"/>
                      </a:lnTo>
                      <a:lnTo>
                        <a:pt x="253" y="374"/>
                      </a:lnTo>
                      <a:lnTo>
                        <a:pt x="267" y="378"/>
                      </a:lnTo>
                      <a:lnTo>
                        <a:pt x="270" y="372"/>
                      </a:lnTo>
                      <a:lnTo>
                        <a:pt x="272" y="371"/>
                      </a:lnTo>
                      <a:lnTo>
                        <a:pt x="272" y="367"/>
                      </a:lnTo>
                      <a:lnTo>
                        <a:pt x="274" y="372"/>
                      </a:lnTo>
                      <a:lnTo>
                        <a:pt x="272" y="374"/>
                      </a:lnTo>
                      <a:lnTo>
                        <a:pt x="272" y="380"/>
                      </a:lnTo>
                      <a:lnTo>
                        <a:pt x="276" y="387"/>
                      </a:lnTo>
                      <a:lnTo>
                        <a:pt x="283" y="391"/>
                      </a:lnTo>
                      <a:lnTo>
                        <a:pt x="287" y="399"/>
                      </a:lnTo>
                      <a:lnTo>
                        <a:pt x="285" y="406"/>
                      </a:lnTo>
                      <a:lnTo>
                        <a:pt x="289" y="410"/>
                      </a:lnTo>
                      <a:lnTo>
                        <a:pt x="297" y="406"/>
                      </a:lnTo>
                      <a:lnTo>
                        <a:pt x="310" y="416"/>
                      </a:lnTo>
                      <a:lnTo>
                        <a:pt x="317" y="412"/>
                      </a:lnTo>
                      <a:lnTo>
                        <a:pt x="319" y="412"/>
                      </a:lnTo>
                      <a:lnTo>
                        <a:pt x="327" y="416"/>
                      </a:lnTo>
                      <a:lnTo>
                        <a:pt x="332" y="412"/>
                      </a:lnTo>
                      <a:lnTo>
                        <a:pt x="332" y="402"/>
                      </a:lnTo>
                      <a:lnTo>
                        <a:pt x="334" y="395"/>
                      </a:lnTo>
                      <a:lnTo>
                        <a:pt x="342" y="395"/>
                      </a:lnTo>
                      <a:lnTo>
                        <a:pt x="347" y="393"/>
                      </a:lnTo>
                      <a:lnTo>
                        <a:pt x="351" y="391"/>
                      </a:lnTo>
                      <a:lnTo>
                        <a:pt x="355" y="399"/>
                      </a:lnTo>
                      <a:lnTo>
                        <a:pt x="361" y="395"/>
                      </a:lnTo>
                      <a:lnTo>
                        <a:pt x="368" y="399"/>
                      </a:lnTo>
                      <a:lnTo>
                        <a:pt x="368" y="408"/>
                      </a:lnTo>
                      <a:lnTo>
                        <a:pt x="370" y="416"/>
                      </a:lnTo>
                      <a:lnTo>
                        <a:pt x="377" y="412"/>
                      </a:lnTo>
                      <a:lnTo>
                        <a:pt x="383" y="406"/>
                      </a:lnTo>
                      <a:lnTo>
                        <a:pt x="387" y="401"/>
                      </a:lnTo>
                      <a:lnTo>
                        <a:pt x="381" y="393"/>
                      </a:lnTo>
                      <a:lnTo>
                        <a:pt x="389" y="391"/>
                      </a:lnTo>
                      <a:lnTo>
                        <a:pt x="387" y="378"/>
                      </a:lnTo>
                      <a:lnTo>
                        <a:pt x="372" y="371"/>
                      </a:lnTo>
                      <a:lnTo>
                        <a:pt x="372" y="365"/>
                      </a:lnTo>
                      <a:lnTo>
                        <a:pt x="372" y="363"/>
                      </a:lnTo>
                      <a:lnTo>
                        <a:pt x="396" y="374"/>
                      </a:lnTo>
                      <a:lnTo>
                        <a:pt x="404" y="374"/>
                      </a:lnTo>
                      <a:lnTo>
                        <a:pt x="409" y="378"/>
                      </a:lnTo>
                      <a:lnTo>
                        <a:pt x="413" y="380"/>
                      </a:lnTo>
                      <a:lnTo>
                        <a:pt x="409" y="387"/>
                      </a:lnTo>
                      <a:lnTo>
                        <a:pt x="415" y="387"/>
                      </a:lnTo>
                      <a:lnTo>
                        <a:pt x="423" y="386"/>
                      </a:lnTo>
                      <a:lnTo>
                        <a:pt x="426" y="393"/>
                      </a:lnTo>
                      <a:lnTo>
                        <a:pt x="436" y="395"/>
                      </a:lnTo>
                      <a:lnTo>
                        <a:pt x="441" y="393"/>
                      </a:lnTo>
                      <a:lnTo>
                        <a:pt x="443" y="399"/>
                      </a:lnTo>
                      <a:lnTo>
                        <a:pt x="449" y="406"/>
                      </a:lnTo>
                      <a:lnTo>
                        <a:pt x="455" y="408"/>
                      </a:lnTo>
                      <a:lnTo>
                        <a:pt x="456" y="399"/>
                      </a:lnTo>
                      <a:lnTo>
                        <a:pt x="458" y="406"/>
                      </a:lnTo>
                      <a:lnTo>
                        <a:pt x="455" y="414"/>
                      </a:lnTo>
                      <a:lnTo>
                        <a:pt x="449" y="427"/>
                      </a:lnTo>
                      <a:lnTo>
                        <a:pt x="456" y="421"/>
                      </a:lnTo>
                      <a:lnTo>
                        <a:pt x="458" y="414"/>
                      </a:lnTo>
                      <a:lnTo>
                        <a:pt x="464" y="406"/>
                      </a:lnTo>
                      <a:lnTo>
                        <a:pt x="473" y="418"/>
                      </a:lnTo>
                      <a:lnTo>
                        <a:pt x="473" y="412"/>
                      </a:lnTo>
                      <a:lnTo>
                        <a:pt x="477" y="404"/>
                      </a:lnTo>
                      <a:lnTo>
                        <a:pt x="477" y="401"/>
                      </a:lnTo>
                      <a:lnTo>
                        <a:pt x="483" y="399"/>
                      </a:lnTo>
                      <a:lnTo>
                        <a:pt x="483" y="395"/>
                      </a:lnTo>
                      <a:lnTo>
                        <a:pt x="475" y="393"/>
                      </a:lnTo>
                      <a:lnTo>
                        <a:pt x="473" y="387"/>
                      </a:lnTo>
                      <a:lnTo>
                        <a:pt x="468" y="384"/>
                      </a:lnTo>
                      <a:lnTo>
                        <a:pt x="453" y="382"/>
                      </a:lnTo>
                      <a:lnTo>
                        <a:pt x="447" y="378"/>
                      </a:lnTo>
                      <a:lnTo>
                        <a:pt x="438" y="378"/>
                      </a:lnTo>
                      <a:lnTo>
                        <a:pt x="434" y="371"/>
                      </a:lnTo>
                      <a:lnTo>
                        <a:pt x="426" y="367"/>
                      </a:lnTo>
                      <a:lnTo>
                        <a:pt x="419" y="365"/>
                      </a:lnTo>
                      <a:lnTo>
                        <a:pt x="417" y="357"/>
                      </a:lnTo>
                      <a:lnTo>
                        <a:pt x="423" y="355"/>
                      </a:lnTo>
                      <a:lnTo>
                        <a:pt x="421" y="352"/>
                      </a:lnTo>
                      <a:lnTo>
                        <a:pt x="428" y="350"/>
                      </a:lnTo>
                      <a:lnTo>
                        <a:pt x="436" y="354"/>
                      </a:lnTo>
                      <a:lnTo>
                        <a:pt x="430" y="348"/>
                      </a:lnTo>
                      <a:lnTo>
                        <a:pt x="426" y="340"/>
                      </a:lnTo>
                      <a:lnTo>
                        <a:pt x="434" y="335"/>
                      </a:lnTo>
                      <a:lnTo>
                        <a:pt x="441" y="335"/>
                      </a:lnTo>
                      <a:lnTo>
                        <a:pt x="443" y="337"/>
                      </a:lnTo>
                      <a:lnTo>
                        <a:pt x="445" y="331"/>
                      </a:lnTo>
                      <a:lnTo>
                        <a:pt x="445" y="324"/>
                      </a:lnTo>
                      <a:lnTo>
                        <a:pt x="440" y="320"/>
                      </a:lnTo>
                      <a:lnTo>
                        <a:pt x="438" y="312"/>
                      </a:lnTo>
                      <a:lnTo>
                        <a:pt x="436" y="307"/>
                      </a:lnTo>
                      <a:lnTo>
                        <a:pt x="426" y="312"/>
                      </a:lnTo>
                      <a:lnTo>
                        <a:pt x="424" y="320"/>
                      </a:lnTo>
                      <a:lnTo>
                        <a:pt x="423" y="327"/>
                      </a:lnTo>
                      <a:lnTo>
                        <a:pt x="415" y="327"/>
                      </a:lnTo>
                      <a:lnTo>
                        <a:pt x="413" y="320"/>
                      </a:lnTo>
                      <a:lnTo>
                        <a:pt x="406" y="322"/>
                      </a:lnTo>
                      <a:lnTo>
                        <a:pt x="400" y="318"/>
                      </a:lnTo>
                      <a:lnTo>
                        <a:pt x="400" y="316"/>
                      </a:lnTo>
                      <a:lnTo>
                        <a:pt x="415" y="307"/>
                      </a:lnTo>
                      <a:lnTo>
                        <a:pt x="417" y="299"/>
                      </a:lnTo>
                      <a:lnTo>
                        <a:pt x="417" y="299"/>
                      </a:lnTo>
                      <a:lnTo>
                        <a:pt x="409" y="303"/>
                      </a:lnTo>
                      <a:lnTo>
                        <a:pt x="409" y="297"/>
                      </a:lnTo>
                      <a:lnTo>
                        <a:pt x="404" y="303"/>
                      </a:lnTo>
                      <a:lnTo>
                        <a:pt x="398" y="299"/>
                      </a:lnTo>
                      <a:lnTo>
                        <a:pt x="391" y="307"/>
                      </a:lnTo>
                      <a:lnTo>
                        <a:pt x="385" y="308"/>
                      </a:lnTo>
                      <a:lnTo>
                        <a:pt x="364" y="310"/>
                      </a:lnTo>
                      <a:lnTo>
                        <a:pt x="355" y="310"/>
                      </a:lnTo>
                      <a:lnTo>
                        <a:pt x="346" y="307"/>
                      </a:lnTo>
                      <a:lnTo>
                        <a:pt x="346" y="299"/>
                      </a:lnTo>
                      <a:lnTo>
                        <a:pt x="351" y="293"/>
                      </a:lnTo>
                      <a:lnTo>
                        <a:pt x="361" y="278"/>
                      </a:lnTo>
                      <a:lnTo>
                        <a:pt x="366" y="277"/>
                      </a:lnTo>
                      <a:lnTo>
                        <a:pt x="376" y="278"/>
                      </a:lnTo>
                      <a:lnTo>
                        <a:pt x="383" y="282"/>
                      </a:lnTo>
                      <a:lnTo>
                        <a:pt x="391" y="288"/>
                      </a:lnTo>
                      <a:lnTo>
                        <a:pt x="396" y="288"/>
                      </a:lnTo>
                      <a:lnTo>
                        <a:pt x="402" y="292"/>
                      </a:lnTo>
                      <a:lnTo>
                        <a:pt x="404" y="290"/>
                      </a:lnTo>
                      <a:lnTo>
                        <a:pt x="411" y="295"/>
                      </a:lnTo>
                      <a:lnTo>
                        <a:pt x="417" y="295"/>
                      </a:lnTo>
                      <a:lnTo>
                        <a:pt x="421" y="295"/>
                      </a:lnTo>
                      <a:lnTo>
                        <a:pt x="421" y="297"/>
                      </a:lnTo>
                      <a:lnTo>
                        <a:pt x="428" y="293"/>
                      </a:lnTo>
                      <a:lnTo>
                        <a:pt x="424" y="292"/>
                      </a:lnTo>
                      <a:lnTo>
                        <a:pt x="421" y="28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5502708" y="3791533"/>
                <a:ext cx="593811" cy="957859"/>
                <a:chOff x="3605271" y="2876831"/>
                <a:chExt cx="293010" cy="472646"/>
              </a:xfrm>
              <a:grpFill/>
            </p:grpSpPr>
            <p:sp>
              <p:nvSpPr>
                <p:cNvPr id="320" name="Freeform 49"/>
                <p:cNvSpPr>
                  <a:spLocks/>
                </p:cNvSpPr>
                <p:nvPr/>
              </p:nvSpPr>
              <p:spPr bwMode="auto">
                <a:xfrm>
                  <a:off x="3818545" y="3342501"/>
                  <a:ext cx="8646" cy="6976"/>
                </a:xfrm>
                <a:custGeom>
                  <a:avLst/>
                  <a:gdLst>
                    <a:gd name="T0" fmla="*/ 0 w 9"/>
                    <a:gd name="T1" fmla="*/ 8 h 8"/>
                    <a:gd name="T2" fmla="*/ 6 w 9"/>
                    <a:gd name="T3" fmla="*/ 6 h 8"/>
                    <a:gd name="T4" fmla="*/ 9 w 9"/>
                    <a:gd name="T5" fmla="*/ 0 h 8"/>
                    <a:gd name="T6" fmla="*/ 2 w 9"/>
                    <a:gd name="T7" fmla="*/ 6 h 8"/>
                    <a:gd name="T8" fmla="*/ 0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9" y="0"/>
                      </a:lnTo>
                      <a:lnTo>
                        <a:pt x="2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" name="Freeform 50"/>
                <p:cNvSpPr>
                  <a:spLocks/>
                </p:cNvSpPr>
                <p:nvPr/>
              </p:nvSpPr>
              <p:spPr bwMode="auto">
                <a:xfrm>
                  <a:off x="3818545" y="3342501"/>
                  <a:ext cx="8646" cy="6976"/>
                </a:xfrm>
                <a:custGeom>
                  <a:avLst/>
                  <a:gdLst>
                    <a:gd name="T0" fmla="*/ 0 w 9"/>
                    <a:gd name="T1" fmla="*/ 8 h 8"/>
                    <a:gd name="T2" fmla="*/ 6 w 9"/>
                    <a:gd name="T3" fmla="*/ 6 h 8"/>
                    <a:gd name="T4" fmla="*/ 9 w 9"/>
                    <a:gd name="T5" fmla="*/ 0 h 8"/>
                    <a:gd name="T6" fmla="*/ 2 w 9"/>
                    <a:gd name="T7" fmla="*/ 6 h 8"/>
                    <a:gd name="T8" fmla="*/ 0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9" y="0"/>
                      </a:lnTo>
                      <a:lnTo>
                        <a:pt x="2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" name="Freeform 51"/>
                <p:cNvSpPr>
                  <a:spLocks/>
                </p:cNvSpPr>
                <p:nvPr/>
              </p:nvSpPr>
              <p:spPr bwMode="auto">
                <a:xfrm>
                  <a:off x="3872343" y="3325932"/>
                  <a:ext cx="13450" cy="1744"/>
                </a:xfrm>
                <a:custGeom>
                  <a:avLst/>
                  <a:gdLst>
                    <a:gd name="T0" fmla="*/ 14 w 14"/>
                    <a:gd name="T1" fmla="*/ 2 h 2"/>
                    <a:gd name="T2" fmla="*/ 0 w 14"/>
                    <a:gd name="T3" fmla="*/ 0 h 2"/>
                    <a:gd name="T4" fmla="*/ 0 w 14"/>
                    <a:gd name="T5" fmla="*/ 2 h 2"/>
                    <a:gd name="T6" fmla="*/ 6 w 14"/>
                    <a:gd name="T7" fmla="*/ 2 h 2"/>
                    <a:gd name="T8" fmla="*/ 14 w 1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">
                      <a:moveTo>
                        <a:pt x="14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" name="Freeform 52"/>
                <p:cNvSpPr>
                  <a:spLocks/>
                </p:cNvSpPr>
                <p:nvPr/>
              </p:nvSpPr>
              <p:spPr bwMode="auto">
                <a:xfrm>
                  <a:off x="3872343" y="3325932"/>
                  <a:ext cx="13450" cy="1744"/>
                </a:xfrm>
                <a:custGeom>
                  <a:avLst/>
                  <a:gdLst>
                    <a:gd name="T0" fmla="*/ 14 w 14"/>
                    <a:gd name="T1" fmla="*/ 2 h 2"/>
                    <a:gd name="T2" fmla="*/ 0 w 14"/>
                    <a:gd name="T3" fmla="*/ 0 h 2"/>
                    <a:gd name="T4" fmla="*/ 0 w 14"/>
                    <a:gd name="T5" fmla="*/ 2 h 2"/>
                    <a:gd name="T6" fmla="*/ 6 w 14"/>
                    <a:gd name="T7" fmla="*/ 2 h 2"/>
                    <a:gd name="T8" fmla="*/ 14 w 1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">
                      <a:moveTo>
                        <a:pt x="14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" name="Freeform 83"/>
                <p:cNvSpPr>
                  <a:spLocks/>
                </p:cNvSpPr>
                <p:nvPr/>
              </p:nvSpPr>
              <p:spPr bwMode="auto">
                <a:xfrm>
                  <a:off x="3605271" y="2876831"/>
                  <a:ext cx="293010" cy="460438"/>
                </a:xfrm>
                <a:custGeom>
                  <a:avLst/>
                  <a:gdLst>
                    <a:gd name="T0" fmla="*/ 282 w 305"/>
                    <a:gd name="T1" fmla="*/ 6 h 528"/>
                    <a:gd name="T2" fmla="*/ 215 w 305"/>
                    <a:gd name="T3" fmla="*/ 6 h 528"/>
                    <a:gd name="T4" fmla="*/ 98 w 305"/>
                    <a:gd name="T5" fmla="*/ 25 h 528"/>
                    <a:gd name="T6" fmla="*/ 81 w 305"/>
                    <a:gd name="T7" fmla="*/ 30 h 528"/>
                    <a:gd name="T8" fmla="*/ 75 w 305"/>
                    <a:gd name="T9" fmla="*/ 38 h 528"/>
                    <a:gd name="T10" fmla="*/ 75 w 305"/>
                    <a:gd name="T11" fmla="*/ 55 h 528"/>
                    <a:gd name="T12" fmla="*/ 77 w 305"/>
                    <a:gd name="T13" fmla="*/ 62 h 528"/>
                    <a:gd name="T14" fmla="*/ 70 w 305"/>
                    <a:gd name="T15" fmla="*/ 83 h 528"/>
                    <a:gd name="T16" fmla="*/ 60 w 305"/>
                    <a:gd name="T17" fmla="*/ 92 h 528"/>
                    <a:gd name="T18" fmla="*/ 45 w 305"/>
                    <a:gd name="T19" fmla="*/ 102 h 528"/>
                    <a:gd name="T20" fmla="*/ 47 w 305"/>
                    <a:gd name="T21" fmla="*/ 115 h 528"/>
                    <a:gd name="T22" fmla="*/ 38 w 305"/>
                    <a:gd name="T23" fmla="*/ 132 h 528"/>
                    <a:gd name="T24" fmla="*/ 36 w 305"/>
                    <a:gd name="T25" fmla="*/ 151 h 528"/>
                    <a:gd name="T26" fmla="*/ 36 w 305"/>
                    <a:gd name="T27" fmla="*/ 158 h 528"/>
                    <a:gd name="T28" fmla="*/ 23 w 305"/>
                    <a:gd name="T29" fmla="*/ 162 h 528"/>
                    <a:gd name="T30" fmla="*/ 27 w 305"/>
                    <a:gd name="T31" fmla="*/ 181 h 528"/>
                    <a:gd name="T32" fmla="*/ 34 w 305"/>
                    <a:gd name="T33" fmla="*/ 186 h 528"/>
                    <a:gd name="T34" fmla="*/ 34 w 305"/>
                    <a:gd name="T35" fmla="*/ 192 h 528"/>
                    <a:gd name="T36" fmla="*/ 36 w 305"/>
                    <a:gd name="T37" fmla="*/ 207 h 528"/>
                    <a:gd name="T38" fmla="*/ 30 w 305"/>
                    <a:gd name="T39" fmla="*/ 220 h 528"/>
                    <a:gd name="T40" fmla="*/ 28 w 305"/>
                    <a:gd name="T41" fmla="*/ 239 h 528"/>
                    <a:gd name="T42" fmla="*/ 40 w 305"/>
                    <a:gd name="T43" fmla="*/ 241 h 528"/>
                    <a:gd name="T44" fmla="*/ 36 w 305"/>
                    <a:gd name="T45" fmla="*/ 261 h 528"/>
                    <a:gd name="T46" fmla="*/ 38 w 305"/>
                    <a:gd name="T47" fmla="*/ 278 h 528"/>
                    <a:gd name="T48" fmla="*/ 49 w 305"/>
                    <a:gd name="T49" fmla="*/ 290 h 528"/>
                    <a:gd name="T50" fmla="*/ 45 w 305"/>
                    <a:gd name="T51" fmla="*/ 295 h 528"/>
                    <a:gd name="T52" fmla="*/ 60 w 305"/>
                    <a:gd name="T53" fmla="*/ 307 h 528"/>
                    <a:gd name="T54" fmla="*/ 55 w 305"/>
                    <a:gd name="T55" fmla="*/ 310 h 528"/>
                    <a:gd name="T56" fmla="*/ 38 w 305"/>
                    <a:gd name="T57" fmla="*/ 325 h 528"/>
                    <a:gd name="T58" fmla="*/ 47 w 305"/>
                    <a:gd name="T59" fmla="*/ 333 h 528"/>
                    <a:gd name="T60" fmla="*/ 47 w 305"/>
                    <a:gd name="T61" fmla="*/ 339 h 528"/>
                    <a:gd name="T62" fmla="*/ 25 w 305"/>
                    <a:gd name="T63" fmla="*/ 361 h 528"/>
                    <a:gd name="T64" fmla="*/ 21 w 305"/>
                    <a:gd name="T65" fmla="*/ 378 h 528"/>
                    <a:gd name="T66" fmla="*/ 19 w 305"/>
                    <a:gd name="T67" fmla="*/ 389 h 528"/>
                    <a:gd name="T68" fmla="*/ 13 w 305"/>
                    <a:gd name="T69" fmla="*/ 412 h 528"/>
                    <a:gd name="T70" fmla="*/ 10 w 305"/>
                    <a:gd name="T71" fmla="*/ 423 h 528"/>
                    <a:gd name="T72" fmla="*/ 4 w 305"/>
                    <a:gd name="T73" fmla="*/ 440 h 528"/>
                    <a:gd name="T74" fmla="*/ 92 w 305"/>
                    <a:gd name="T75" fmla="*/ 449 h 528"/>
                    <a:gd name="T76" fmla="*/ 177 w 305"/>
                    <a:gd name="T77" fmla="*/ 451 h 528"/>
                    <a:gd name="T78" fmla="*/ 173 w 305"/>
                    <a:gd name="T79" fmla="*/ 483 h 528"/>
                    <a:gd name="T80" fmla="*/ 188 w 305"/>
                    <a:gd name="T81" fmla="*/ 506 h 528"/>
                    <a:gd name="T82" fmla="*/ 196 w 305"/>
                    <a:gd name="T83" fmla="*/ 523 h 528"/>
                    <a:gd name="T84" fmla="*/ 211 w 305"/>
                    <a:gd name="T85" fmla="*/ 528 h 528"/>
                    <a:gd name="T86" fmla="*/ 222 w 305"/>
                    <a:gd name="T87" fmla="*/ 512 h 528"/>
                    <a:gd name="T88" fmla="*/ 226 w 305"/>
                    <a:gd name="T89" fmla="*/ 512 h 528"/>
                    <a:gd name="T90" fmla="*/ 260 w 305"/>
                    <a:gd name="T91" fmla="*/ 502 h 528"/>
                    <a:gd name="T92" fmla="*/ 265 w 305"/>
                    <a:gd name="T93" fmla="*/ 498 h 528"/>
                    <a:gd name="T94" fmla="*/ 284 w 305"/>
                    <a:gd name="T95" fmla="*/ 502 h 528"/>
                    <a:gd name="T96" fmla="*/ 305 w 305"/>
                    <a:gd name="T97" fmla="*/ 498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5" h="528">
                      <a:moveTo>
                        <a:pt x="282" y="335"/>
                      </a:moveTo>
                      <a:lnTo>
                        <a:pt x="290" y="10"/>
                      </a:lnTo>
                      <a:lnTo>
                        <a:pt x="282" y="6"/>
                      </a:lnTo>
                      <a:lnTo>
                        <a:pt x="278" y="0"/>
                      </a:lnTo>
                      <a:lnTo>
                        <a:pt x="278" y="0"/>
                      </a:lnTo>
                      <a:lnTo>
                        <a:pt x="215" y="6"/>
                      </a:lnTo>
                      <a:lnTo>
                        <a:pt x="94" y="15"/>
                      </a:lnTo>
                      <a:lnTo>
                        <a:pt x="96" y="17"/>
                      </a:lnTo>
                      <a:lnTo>
                        <a:pt x="98" y="25"/>
                      </a:lnTo>
                      <a:lnTo>
                        <a:pt x="92" y="30"/>
                      </a:lnTo>
                      <a:lnTo>
                        <a:pt x="85" y="34"/>
                      </a:lnTo>
                      <a:lnTo>
                        <a:pt x="81" y="30"/>
                      </a:lnTo>
                      <a:lnTo>
                        <a:pt x="83" y="45"/>
                      </a:lnTo>
                      <a:lnTo>
                        <a:pt x="77" y="45"/>
                      </a:lnTo>
                      <a:lnTo>
                        <a:pt x="75" y="38"/>
                      </a:lnTo>
                      <a:lnTo>
                        <a:pt x="75" y="47"/>
                      </a:lnTo>
                      <a:lnTo>
                        <a:pt x="83" y="53"/>
                      </a:lnTo>
                      <a:lnTo>
                        <a:pt x="75" y="55"/>
                      </a:lnTo>
                      <a:lnTo>
                        <a:pt x="74" y="49"/>
                      </a:lnTo>
                      <a:lnTo>
                        <a:pt x="74" y="58"/>
                      </a:lnTo>
                      <a:lnTo>
                        <a:pt x="77" y="62"/>
                      </a:lnTo>
                      <a:lnTo>
                        <a:pt x="74" y="72"/>
                      </a:lnTo>
                      <a:lnTo>
                        <a:pt x="75" y="77"/>
                      </a:lnTo>
                      <a:lnTo>
                        <a:pt x="70" y="83"/>
                      </a:lnTo>
                      <a:lnTo>
                        <a:pt x="66" y="85"/>
                      </a:lnTo>
                      <a:lnTo>
                        <a:pt x="58" y="85"/>
                      </a:lnTo>
                      <a:lnTo>
                        <a:pt x="60" y="92"/>
                      </a:lnTo>
                      <a:lnTo>
                        <a:pt x="53" y="100"/>
                      </a:lnTo>
                      <a:lnTo>
                        <a:pt x="53" y="104"/>
                      </a:lnTo>
                      <a:lnTo>
                        <a:pt x="45" y="102"/>
                      </a:lnTo>
                      <a:lnTo>
                        <a:pt x="49" y="105"/>
                      </a:lnTo>
                      <a:lnTo>
                        <a:pt x="47" y="107"/>
                      </a:lnTo>
                      <a:lnTo>
                        <a:pt x="47" y="115"/>
                      </a:lnTo>
                      <a:lnTo>
                        <a:pt x="51" y="122"/>
                      </a:lnTo>
                      <a:lnTo>
                        <a:pt x="34" y="128"/>
                      </a:lnTo>
                      <a:lnTo>
                        <a:pt x="38" y="132"/>
                      </a:lnTo>
                      <a:lnTo>
                        <a:pt x="36" y="139"/>
                      </a:lnTo>
                      <a:lnTo>
                        <a:pt x="38" y="147"/>
                      </a:lnTo>
                      <a:lnTo>
                        <a:pt x="36" y="151"/>
                      </a:lnTo>
                      <a:lnTo>
                        <a:pt x="28" y="151"/>
                      </a:lnTo>
                      <a:lnTo>
                        <a:pt x="28" y="154"/>
                      </a:lnTo>
                      <a:lnTo>
                        <a:pt x="36" y="158"/>
                      </a:lnTo>
                      <a:lnTo>
                        <a:pt x="30" y="162"/>
                      </a:lnTo>
                      <a:lnTo>
                        <a:pt x="28" y="158"/>
                      </a:lnTo>
                      <a:lnTo>
                        <a:pt x="23" y="162"/>
                      </a:lnTo>
                      <a:lnTo>
                        <a:pt x="28" y="169"/>
                      </a:lnTo>
                      <a:lnTo>
                        <a:pt x="23" y="173"/>
                      </a:lnTo>
                      <a:lnTo>
                        <a:pt x="27" y="181"/>
                      </a:lnTo>
                      <a:lnTo>
                        <a:pt x="23" y="186"/>
                      </a:lnTo>
                      <a:lnTo>
                        <a:pt x="28" y="181"/>
                      </a:lnTo>
                      <a:lnTo>
                        <a:pt x="34" y="186"/>
                      </a:lnTo>
                      <a:lnTo>
                        <a:pt x="27" y="190"/>
                      </a:lnTo>
                      <a:lnTo>
                        <a:pt x="34" y="192"/>
                      </a:lnTo>
                      <a:lnTo>
                        <a:pt x="34" y="192"/>
                      </a:lnTo>
                      <a:lnTo>
                        <a:pt x="32" y="198"/>
                      </a:lnTo>
                      <a:lnTo>
                        <a:pt x="34" y="205"/>
                      </a:lnTo>
                      <a:lnTo>
                        <a:pt x="36" y="207"/>
                      </a:lnTo>
                      <a:lnTo>
                        <a:pt x="38" y="218"/>
                      </a:lnTo>
                      <a:lnTo>
                        <a:pt x="38" y="220"/>
                      </a:lnTo>
                      <a:lnTo>
                        <a:pt x="30" y="220"/>
                      </a:lnTo>
                      <a:lnTo>
                        <a:pt x="32" y="226"/>
                      </a:lnTo>
                      <a:lnTo>
                        <a:pt x="32" y="235"/>
                      </a:lnTo>
                      <a:lnTo>
                        <a:pt x="28" y="239"/>
                      </a:lnTo>
                      <a:lnTo>
                        <a:pt x="28" y="245"/>
                      </a:lnTo>
                      <a:lnTo>
                        <a:pt x="34" y="241"/>
                      </a:lnTo>
                      <a:lnTo>
                        <a:pt x="40" y="241"/>
                      </a:lnTo>
                      <a:lnTo>
                        <a:pt x="40" y="248"/>
                      </a:lnTo>
                      <a:lnTo>
                        <a:pt x="34" y="254"/>
                      </a:lnTo>
                      <a:lnTo>
                        <a:pt x="36" y="261"/>
                      </a:lnTo>
                      <a:lnTo>
                        <a:pt x="43" y="265"/>
                      </a:lnTo>
                      <a:lnTo>
                        <a:pt x="36" y="275"/>
                      </a:lnTo>
                      <a:lnTo>
                        <a:pt x="38" y="278"/>
                      </a:lnTo>
                      <a:lnTo>
                        <a:pt x="49" y="277"/>
                      </a:lnTo>
                      <a:lnTo>
                        <a:pt x="43" y="282"/>
                      </a:lnTo>
                      <a:lnTo>
                        <a:pt x="49" y="290"/>
                      </a:lnTo>
                      <a:lnTo>
                        <a:pt x="42" y="288"/>
                      </a:lnTo>
                      <a:lnTo>
                        <a:pt x="42" y="290"/>
                      </a:lnTo>
                      <a:lnTo>
                        <a:pt x="45" y="295"/>
                      </a:lnTo>
                      <a:lnTo>
                        <a:pt x="51" y="299"/>
                      </a:lnTo>
                      <a:lnTo>
                        <a:pt x="53" y="305"/>
                      </a:lnTo>
                      <a:lnTo>
                        <a:pt x="60" y="307"/>
                      </a:lnTo>
                      <a:lnTo>
                        <a:pt x="60" y="308"/>
                      </a:lnTo>
                      <a:lnTo>
                        <a:pt x="60" y="310"/>
                      </a:lnTo>
                      <a:lnTo>
                        <a:pt x="55" y="310"/>
                      </a:lnTo>
                      <a:lnTo>
                        <a:pt x="49" y="316"/>
                      </a:lnTo>
                      <a:lnTo>
                        <a:pt x="42" y="320"/>
                      </a:lnTo>
                      <a:lnTo>
                        <a:pt x="38" y="325"/>
                      </a:lnTo>
                      <a:lnTo>
                        <a:pt x="45" y="327"/>
                      </a:lnTo>
                      <a:lnTo>
                        <a:pt x="53" y="325"/>
                      </a:lnTo>
                      <a:lnTo>
                        <a:pt x="47" y="333"/>
                      </a:lnTo>
                      <a:lnTo>
                        <a:pt x="47" y="337"/>
                      </a:lnTo>
                      <a:lnTo>
                        <a:pt x="40" y="337"/>
                      </a:lnTo>
                      <a:lnTo>
                        <a:pt x="47" y="339"/>
                      </a:lnTo>
                      <a:lnTo>
                        <a:pt x="47" y="340"/>
                      </a:lnTo>
                      <a:lnTo>
                        <a:pt x="30" y="357"/>
                      </a:lnTo>
                      <a:lnTo>
                        <a:pt x="25" y="361"/>
                      </a:lnTo>
                      <a:lnTo>
                        <a:pt x="23" y="367"/>
                      </a:lnTo>
                      <a:lnTo>
                        <a:pt x="27" y="371"/>
                      </a:lnTo>
                      <a:lnTo>
                        <a:pt x="21" y="378"/>
                      </a:lnTo>
                      <a:lnTo>
                        <a:pt x="19" y="384"/>
                      </a:lnTo>
                      <a:lnTo>
                        <a:pt x="11" y="389"/>
                      </a:lnTo>
                      <a:lnTo>
                        <a:pt x="19" y="389"/>
                      </a:lnTo>
                      <a:lnTo>
                        <a:pt x="17" y="391"/>
                      </a:lnTo>
                      <a:lnTo>
                        <a:pt x="11" y="397"/>
                      </a:lnTo>
                      <a:lnTo>
                        <a:pt x="13" y="412"/>
                      </a:lnTo>
                      <a:lnTo>
                        <a:pt x="6" y="412"/>
                      </a:lnTo>
                      <a:lnTo>
                        <a:pt x="11" y="418"/>
                      </a:lnTo>
                      <a:lnTo>
                        <a:pt x="10" y="423"/>
                      </a:lnTo>
                      <a:lnTo>
                        <a:pt x="0" y="425"/>
                      </a:lnTo>
                      <a:lnTo>
                        <a:pt x="4" y="433"/>
                      </a:lnTo>
                      <a:lnTo>
                        <a:pt x="4" y="440"/>
                      </a:lnTo>
                      <a:lnTo>
                        <a:pt x="8" y="448"/>
                      </a:lnTo>
                      <a:lnTo>
                        <a:pt x="2" y="453"/>
                      </a:lnTo>
                      <a:lnTo>
                        <a:pt x="92" y="449"/>
                      </a:lnTo>
                      <a:lnTo>
                        <a:pt x="177" y="442"/>
                      </a:lnTo>
                      <a:lnTo>
                        <a:pt x="179" y="444"/>
                      </a:lnTo>
                      <a:lnTo>
                        <a:pt x="177" y="451"/>
                      </a:lnTo>
                      <a:lnTo>
                        <a:pt x="173" y="465"/>
                      </a:lnTo>
                      <a:lnTo>
                        <a:pt x="169" y="476"/>
                      </a:lnTo>
                      <a:lnTo>
                        <a:pt x="173" y="483"/>
                      </a:lnTo>
                      <a:lnTo>
                        <a:pt x="177" y="491"/>
                      </a:lnTo>
                      <a:lnTo>
                        <a:pt x="186" y="498"/>
                      </a:lnTo>
                      <a:lnTo>
                        <a:pt x="188" y="506"/>
                      </a:lnTo>
                      <a:lnTo>
                        <a:pt x="192" y="513"/>
                      </a:lnTo>
                      <a:lnTo>
                        <a:pt x="192" y="517"/>
                      </a:lnTo>
                      <a:lnTo>
                        <a:pt x="196" y="523"/>
                      </a:lnTo>
                      <a:lnTo>
                        <a:pt x="199" y="527"/>
                      </a:lnTo>
                      <a:lnTo>
                        <a:pt x="203" y="528"/>
                      </a:lnTo>
                      <a:lnTo>
                        <a:pt x="211" y="528"/>
                      </a:lnTo>
                      <a:lnTo>
                        <a:pt x="213" y="521"/>
                      </a:lnTo>
                      <a:lnTo>
                        <a:pt x="220" y="515"/>
                      </a:lnTo>
                      <a:lnTo>
                        <a:pt x="222" y="512"/>
                      </a:lnTo>
                      <a:lnTo>
                        <a:pt x="220" y="512"/>
                      </a:lnTo>
                      <a:lnTo>
                        <a:pt x="226" y="510"/>
                      </a:lnTo>
                      <a:lnTo>
                        <a:pt x="226" y="512"/>
                      </a:lnTo>
                      <a:lnTo>
                        <a:pt x="231" y="510"/>
                      </a:lnTo>
                      <a:lnTo>
                        <a:pt x="246" y="504"/>
                      </a:lnTo>
                      <a:lnTo>
                        <a:pt x="260" y="502"/>
                      </a:lnTo>
                      <a:lnTo>
                        <a:pt x="263" y="500"/>
                      </a:lnTo>
                      <a:lnTo>
                        <a:pt x="254" y="498"/>
                      </a:lnTo>
                      <a:lnTo>
                        <a:pt x="265" y="498"/>
                      </a:lnTo>
                      <a:lnTo>
                        <a:pt x="271" y="502"/>
                      </a:lnTo>
                      <a:lnTo>
                        <a:pt x="278" y="506"/>
                      </a:lnTo>
                      <a:lnTo>
                        <a:pt x="284" y="502"/>
                      </a:lnTo>
                      <a:lnTo>
                        <a:pt x="288" y="500"/>
                      </a:lnTo>
                      <a:lnTo>
                        <a:pt x="301" y="506"/>
                      </a:lnTo>
                      <a:lnTo>
                        <a:pt x="305" y="498"/>
                      </a:lnTo>
                      <a:lnTo>
                        <a:pt x="305" y="495"/>
                      </a:lnTo>
                      <a:lnTo>
                        <a:pt x="282" y="33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9" name="Freeform 85"/>
              <p:cNvSpPr>
                <a:spLocks/>
              </p:cNvSpPr>
              <p:nvPr/>
            </p:nvSpPr>
            <p:spPr bwMode="auto">
              <a:xfrm>
                <a:off x="5788907" y="3508769"/>
                <a:ext cx="9734" cy="14137"/>
              </a:xfrm>
              <a:custGeom>
                <a:avLst/>
                <a:gdLst>
                  <a:gd name="T0" fmla="*/ 0 w 5"/>
                  <a:gd name="T1" fmla="*/ 8 h 8"/>
                  <a:gd name="T2" fmla="*/ 5 w 5"/>
                  <a:gd name="T3" fmla="*/ 8 h 8"/>
                  <a:gd name="T4" fmla="*/ 4 w 5"/>
                  <a:gd name="T5" fmla="*/ 0 h 8"/>
                  <a:gd name="T6" fmla="*/ 0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5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86"/>
              <p:cNvSpPr>
                <a:spLocks/>
              </p:cNvSpPr>
              <p:nvPr/>
            </p:nvSpPr>
            <p:spPr bwMode="auto">
              <a:xfrm>
                <a:off x="5788907" y="3508769"/>
                <a:ext cx="9734" cy="14137"/>
              </a:xfrm>
              <a:custGeom>
                <a:avLst/>
                <a:gdLst>
                  <a:gd name="T0" fmla="*/ 0 w 5"/>
                  <a:gd name="T1" fmla="*/ 8 h 8"/>
                  <a:gd name="T2" fmla="*/ 5 w 5"/>
                  <a:gd name="T3" fmla="*/ 8 h 8"/>
                  <a:gd name="T4" fmla="*/ 4 w 5"/>
                  <a:gd name="T5" fmla="*/ 0 h 8"/>
                  <a:gd name="T6" fmla="*/ 0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5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87"/>
              <p:cNvSpPr>
                <a:spLocks/>
              </p:cNvSpPr>
              <p:nvPr/>
            </p:nvSpPr>
            <p:spPr bwMode="auto">
              <a:xfrm>
                <a:off x="5810322" y="2948547"/>
                <a:ext cx="1201252" cy="574362"/>
              </a:xfrm>
              <a:custGeom>
                <a:avLst/>
                <a:gdLst>
                  <a:gd name="T0" fmla="*/ 568 w 617"/>
                  <a:gd name="T1" fmla="*/ 103 h 325"/>
                  <a:gd name="T2" fmla="*/ 555 w 617"/>
                  <a:gd name="T3" fmla="*/ 67 h 325"/>
                  <a:gd name="T4" fmla="*/ 551 w 617"/>
                  <a:gd name="T5" fmla="*/ 52 h 325"/>
                  <a:gd name="T6" fmla="*/ 532 w 617"/>
                  <a:gd name="T7" fmla="*/ 39 h 325"/>
                  <a:gd name="T8" fmla="*/ 513 w 617"/>
                  <a:gd name="T9" fmla="*/ 24 h 325"/>
                  <a:gd name="T10" fmla="*/ 495 w 617"/>
                  <a:gd name="T11" fmla="*/ 37 h 325"/>
                  <a:gd name="T12" fmla="*/ 472 w 617"/>
                  <a:gd name="T13" fmla="*/ 34 h 325"/>
                  <a:gd name="T14" fmla="*/ 455 w 617"/>
                  <a:gd name="T15" fmla="*/ 41 h 325"/>
                  <a:gd name="T16" fmla="*/ 423 w 617"/>
                  <a:gd name="T17" fmla="*/ 32 h 325"/>
                  <a:gd name="T18" fmla="*/ 401 w 617"/>
                  <a:gd name="T19" fmla="*/ 9 h 325"/>
                  <a:gd name="T20" fmla="*/ 367 w 617"/>
                  <a:gd name="T21" fmla="*/ 0 h 325"/>
                  <a:gd name="T22" fmla="*/ 357 w 617"/>
                  <a:gd name="T23" fmla="*/ 17 h 325"/>
                  <a:gd name="T24" fmla="*/ 361 w 617"/>
                  <a:gd name="T25" fmla="*/ 37 h 325"/>
                  <a:gd name="T26" fmla="*/ 325 w 617"/>
                  <a:gd name="T27" fmla="*/ 47 h 325"/>
                  <a:gd name="T28" fmla="*/ 312 w 617"/>
                  <a:gd name="T29" fmla="*/ 58 h 325"/>
                  <a:gd name="T30" fmla="*/ 308 w 617"/>
                  <a:gd name="T31" fmla="*/ 81 h 325"/>
                  <a:gd name="T32" fmla="*/ 291 w 617"/>
                  <a:gd name="T33" fmla="*/ 103 h 325"/>
                  <a:gd name="T34" fmla="*/ 280 w 617"/>
                  <a:gd name="T35" fmla="*/ 124 h 325"/>
                  <a:gd name="T36" fmla="*/ 260 w 617"/>
                  <a:gd name="T37" fmla="*/ 133 h 325"/>
                  <a:gd name="T38" fmla="*/ 239 w 617"/>
                  <a:gd name="T39" fmla="*/ 118 h 325"/>
                  <a:gd name="T40" fmla="*/ 229 w 617"/>
                  <a:gd name="T41" fmla="*/ 135 h 325"/>
                  <a:gd name="T42" fmla="*/ 224 w 617"/>
                  <a:gd name="T43" fmla="*/ 156 h 325"/>
                  <a:gd name="T44" fmla="*/ 205 w 617"/>
                  <a:gd name="T45" fmla="*/ 143 h 325"/>
                  <a:gd name="T46" fmla="*/ 188 w 617"/>
                  <a:gd name="T47" fmla="*/ 158 h 325"/>
                  <a:gd name="T48" fmla="*/ 177 w 617"/>
                  <a:gd name="T49" fmla="*/ 161 h 325"/>
                  <a:gd name="T50" fmla="*/ 139 w 617"/>
                  <a:gd name="T51" fmla="*/ 158 h 325"/>
                  <a:gd name="T52" fmla="*/ 134 w 617"/>
                  <a:gd name="T53" fmla="*/ 159 h 325"/>
                  <a:gd name="T54" fmla="*/ 117 w 617"/>
                  <a:gd name="T55" fmla="*/ 169 h 325"/>
                  <a:gd name="T56" fmla="*/ 105 w 617"/>
                  <a:gd name="T57" fmla="*/ 176 h 325"/>
                  <a:gd name="T58" fmla="*/ 100 w 617"/>
                  <a:gd name="T59" fmla="*/ 197 h 325"/>
                  <a:gd name="T60" fmla="*/ 87 w 617"/>
                  <a:gd name="T61" fmla="*/ 214 h 325"/>
                  <a:gd name="T62" fmla="*/ 70 w 617"/>
                  <a:gd name="T63" fmla="*/ 229 h 325"/>
                  <a:gd name="T64" fmla="*/ 79 w 617"/>
                  <a:gd name="T65" fmla="*/ 248 h 325"/>
                  <a:gd name="T66" fmla="*/ 62 w 617"/>
                  <a:gd name="T67" fmla="*/ 252 h 325"/>
                  <a:gd name="T68" fmla="*/ 34 w 617"/>
                  <a:gd name="T69" fmla="*/ 244 h 325"/>
                  <a:gd name="T70" fmla="*/ 17 w 617"/>
                  <a:gd name="T71" fmla="*/ 267 h 325"/>
                  <a:gd name="T72" fmla="*/ 21 w 617"/>
                  <a:gd name="T73" fmla="*/ 284 h 325"/>
                  <a:gd name="T74" fmla="*/ 21 w 617"/>
                  <a:gd name="T75" fmla="*/ 306 h 325"/>
                  <a:gd name="T76" fmla="*/ 2 w 617"/>
                  <a:gd name="T77" fmla="*/ 315 h 325"/>
                  <a:gd name="T78" fmla="*/ 119 w 617"/>
                  <a:gd name="T79" fmla="*/ 308 h 325"/>
                  <a:gd name="T80" fmla="*/ 135 w 617"/>
                  <a:gd name="T81" fmla="*/ 297 h 325"/>
                  <a:gd name="T82" fmla="*/ 250 w 617"/>
                  <a:gd name="T83" fmla="*/ 284 h 325"/>
                  <a:gd name="T84" fmla="*/ 357 w 617"/>
                  <a:gd name="T85" fmla="*/ 274 h 325"/>
                  <a:gd name="T86" fmla="*/ 449 w 617"/>
                  <a:gd name="T87" fmla="*/ 265 h 325"/>
                  <a:gd name="T88" fmla="*/ 502 w 617"/>
                  <a:gd name="T89" fmla="*/ 252 h 325"/>
                  <a:gd name="T90" fmla="*/ 532 w 617"/>
                  <a:gd name="T91" fmla="*/ 237 h 325"/>
                  <a:gd name="T92" fmla="*/ 547 w 617"/>
                  <a:gd name="T93" fmla="*/ 221 h 325"/>
                  <a:gd name="T94" fmla="*/ 562 w 617"/>
                  <a:gd name="T95" fmla="*/ 203 h 325"/>
                  <a:gd name="T96" fmla="*/ 590 w 617"/>
                  <a:gd name="T97" fmla="*/ 171 h 325"/>
                  <a:gd name="T98" fmla="*/ 588 w 617"/>
                  <a:gd name="T99" fmla="*/ 12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7" h="325">
                    <a:moveTo>
                      <a:pt x="588" y="128"/>
                    </a:moveTo>
                    <a:lnTo>
                      <a:pt x="575" y="109"/>
                    </a:lnTo>
                    <a:lnTo>
                      <a:pt x="568" y="103"/>
                    </a:lnTo>
                    <a:lnTo>
                      <a:pt x="566" y="96"/>
                    </a:lnTo>
                    <a:lnTo>
                      <a:pt x="551" y="81"/>
                    </a:lnTo>
                    <a:lnTo>
                      <a:pt x="555" y="67"/>
                    </a:lnTo>
                    <a:lnTo>
                      <a:pt x="555" y="60"/>
                    </a:lnTo>
                    <a:lnTo>
                      <a:pt x="551" y="58"/>
                    </a:lnTo>
                    <a:lnTo>
                      <a:pt x="551" y="52"/>
                    </a:lnTo>
                    <a:lnTo>
                      <a:pt x="545" y="47"/>
                    </a:lnTo>
                    <a:lnTo>
                      <a:pt x="540" y="39"/>
                    </a:lnTo>
                    <a:lnTo>
                      <a:pt x="532" y="39"/>
                    </a:lnTo>
                    <a:lnTo>
                      <a:pt x="526" y="34"/>
                    </a:lnTo>
                    <a:lnTo>
                      <a:pt x="521" y="20"/>
                    </a:lnTo>
                    <a:lnTo>
                      <a:pt x="513" y="24"/>
                    </a:lnTo>
                    <a:lnTo>
                      <a:pt x="506" y="32"/>
                    </a:lnTo>
                    <a:lnTo>
                      <a:pt x="502" y="37"/>
                    </a:lnTo>
                    <a:lnTo>
                      <a:pt x="495" y="37"/>
                    </a:lnTo>
                    <a:lnTo>
                      <a:pt x="489" y="41"/>
                    </a:lnTo>
                    <a:lnTo>
                      <a:pt x="481" y="35"/>
                    </a:lnTo>
                    <a:lnTo>
                      <a:pt x="472" y="34"/>
                    </a:lnTo>
                    <a:lnTo>
                      <a:pt x="466" y="35"/>
                    </a:lnTo>
                    <a:lnTo>
                      <a:pt x="461" y="41"/>
                    </a:lnTo>
                    <a:lnTo>
                      <a:pt x="455" y="41"/>
                    </a:lnTo>
                    <a:lnTo>
                      <a:pt x="440" y="32"/>
                    </a:lnTo>
                    <a:lnTo>
                      <a:pt x="436" y="30"/>
                    </a:lnTo>
                    <a:lnTo>
                      <a:pt x="423" y="32"/>
                    </a:lnTo>
                    <a:lnTo>
                      <a:pt x="416" y="30"/>
                    </a:lnTo>
                    <a:lnTo>
                      <a:pt x="404" y="17"/>
                    </a:lnTo>
                    <a:lnTo>
                      <a:pt x="401" y="9"/>
                    </a:lnTo>
                    <a:lnTo>
                      <a:pt x="384" y="2"/>
                    </a:lnTo>
                    <a:lnTo>
                      <a:pt x="372" y="5"/>
                    </a:lnTo>
                    <a:lnTo>
                      <a:pt x="367" y="0"/>
                    </a:lnTo>
                    <a:lnTo>
                      <a:pt x="357" y="5"/>
                    </a:lnTo>
                    <a:lnTo>
                      <a:pt x="354" y="9"/>
                    </a:lnTo>
                    <a:lnTo>
                      <a:pt x="357" y="17"/>
                    </a:lnTo>
                    <a:lnTo>
                      <a:pt x="355" y="24"/>
                    </a:lnTo>
                    <a:lnTo>
                      <a:pt x="363" y="32"/>
                    </a:lnTo>
                    <a:lnTo>
                      <a:pt x="361" y="37"/>
                    </a:lnTo>
                    <a:lnTo>
                      <a:pt x="346" y="41"/>
                    </a:lnTo>
                    <a:lnTo>
                      <a:pt x="333" y="52"/>
                    </a:lnTo>
                    <a:lnTo>
                      <a:pt x="325" y="47"/>
                    </a:lnTo>
                    <a:lnTo>
                      <a:pt x="318" y="50"/>
                    </a:lnTo>
                    <a:lnTo>
                      <a:pt x="312" y="50"/>
                    </a:lnTo>
                    <a:lnTo>
                      <a:pt x="312" y="58"/>
                    </a:lnTo>
                    <a:lnTo>
                      <a:pt x="316" y="65"/>
                    </a:lnTo>
                    <a:lnTo>
                      <a:pt x="312" y="73"/>
                    </a:lnTo>
                    <a:lnTo>
                      <a:pt x="308" y="81"/>
                    </a:lnTo>
                    <a:lnTo>
                      <a:pt x="301" y="84"/>
                    </a:lnTo>
                    <a:lnTo>
                      <a:pt x="299" y="97"/>
                    </a:lnTo>
                    <a:lnTo>
                      <a:pt x="291" y="103"/>
                    </a:lnTo>
                    <a:lnTo>
                      <a:pt x="284" y="103"/>
                    </a:lnTo>
                    <a:lnTo>
                      <a:pt x="280" y="116"/>
                    </a:lnTo>
                    <a:lnTo>
                      <a:pt x="280" y="124"/>
                    </a:lnTo>
                    <a:lnTo>
                      <a:pt x="278" y="131"/>
                    </a:lnTo>
                    <a:lnTo>
                      <a:pt x="273" y="135"/>
                    </a:lnTo>
                    <a:lnTo>
                      <a:pt x="260" y="133"/>
                    </a:lnTo>
                    <a:lnTo>
                      <a:pt x="252" y="131"/>
                    </a:lnTo>
                    <a:lnTo>
                      <a:pt x="246" y="120"/>
                    </a:lnTo>
                    <a:lnTo>
                      <a:pt x="239" y="118"/>
                    </a:lnTo>
                    <a:lnTo>
                      <a:pt x="243" y="124"/>
                    </a:lnTo>
                    <a:lnTo>
                      <a:pt x="235" y="129"/>
                    </a:lnTo>
                    <a:lnTo>
                      <a:pt x="229" y="135"/>
                    </a:lnTo>
                    <a:lnTo>
                      <a:pt x="231" y="143"/>
                    </a:lnTo>
                    <a:lnTo>
                      <a:pt x="226" y="150"/>
                    </a:lnTo>
                    <a:lnTo>
                      <a:pt x="224" y="156"/>
                    </a:lnTo>
                    <a:lnTo>
                      <a:pt x="216" y="152"/>
                    </a:lnTo>
                    <a:lnTo>
                      <a:pt x="211" y="150"/>
                    </a:lnTo>
                    <a:lnTo>
                      <a:pt x="205" y="143"/>
                    </a:lnTo>
                    <a:lnTo>
                      <a:pt x="199" y="148"/>
                    </a:lnTo>
                    <a:lnTo>
                      <a:pt x="192" y="152"/>
                    </a:lnTo>
                    <a:lnTo>
                      <a:pt x="188" y="158"/>
                    </a:lnTo>
                    <a:lnTo>
                      <a:pt x="188" y="161"/>
                    </a:lnTo>
                    <a:lnTo>
                      <a:pt x="184" y="167"/>
                    </a:lnTo>
                    <a:lnTo>
                      <a:pt x="177" y="161"/>
                    </a:lnTo>
                    <a:lnTo>
                      <a:pt x="156" y="154"/>
                    </a:lnTo>
                    <a:lnTo>
                      <a:pt x="149" y="158"/>
                    </a:lnTo>
                    <a:lnTo>
                      <a:pt x="139" y="158"/>
                    </a:lnTo>
                    <a:lnTo>
                      <a:pt x="143" y="165"/>
                    </a:lnTo>
                    <a:lnTo>
                      <a:pt x="135" y="167"/>
                    </a:lnTo>
                    <a:lnTo>
                      <a:pt x="134" y="159"/>
                    </a:lnTo>
                    <a:lnTo>
                      <a:pt x="128" y="163"/>
                    </a:lnTo>
                    <a:lnTo>
                      <a:pt x="113" y="161"/>
                    </a:lnTo>
                    <a:lnTo>
                      <a:pt x="117" y="169"/>
                    </a:lnTo>
                    <a:lnTo>
                      <a:pt x="113" y="175"/>
                    </a:lnTo>
                    <a:lnTo>
                      <a:pt x="105" y="175"/>
                    </a:lnTo>
                    <a:lnTo>
                      <a:pt x="105" y="176"/>
                    </a:lnTo>
                    <a:lnTo>
                      <a:pt x="102" y="184"/>
                    </a:lnTo>
                    <a:lnTo>
                      <a:pt x="98" y="190"/>
                    </a:lnTo>
                    <a:lnTo>
                      <a:pt x="100" y="197"/>
                    </a:lnTo>
                    <a:lnTo>
                      <a:pt x="104" y="205"/>
                    </a:lnTo>
                    <a:lnTo>
                      <a:pt x="100" y="210"/>
                    </a:lnTo>
                    <a:lnTo>
                      <a:pt x="87" y="214"/>
                    </a:lnTo>
                    <a:lnTo>
                      <a:pt x="79" y="220"/>
                    </a:lnTo>
                    <a:lnTo>
                      <a:pt x="73" y="221"/>
                    </a:lnTo>
                    <a:lnTo>
                      <a:pt x="70" y="229"/>
                    </a:lnTo>
                    <a:lnTo>
                      <a:pt x="72" y="235"/>
                    </a:lnTo>
                    <a:lnTo>
                      <a:pt x="77" y="242"/>
                    </a:lnTo>
                    <a:lnTo>
                      <a:pt x="79" y="248"/>
                    </a:lnTo>
                    <a:lnTo>
                      <a:pt x="73" y="257"/>
                    </a:lnTo>
                    <a:lnTo>
                      <a:pt x="68" y="255"/>
                    </a:lnTo>
                    <a:lnTo>
                      <a:pt x="62" y="252"/>
                    </a:lnTo>
                    <a:lnTo>
                      <a:pt x="49" y="248"/>
                    </a:lnTo>
                    <a:lnTo>
                      <a:pt x="41" y="244"/>
                    </a:lnTo>
                    <a:lnTo>
                      <a:pt x="34" y="244"/>
                    </a:lnTo>
                    <a:lnTo>
                      <a:pt x="28" y="246"/>
                    </a:lnTo>
                    <a:lnTo>
                      <a:pt x="17" y="259"/>
                    </a:lnTo>
                    <a:lnTo>
                      <a:pt x="17" y="267"/>
                    </a:lnTo>
                    <a:lnTo>
                      <a:pt x="21" y="270"/>
                    </a:lnTo>
                    <a:lnTo>
                      <a:pt x="23" y="276"/>
                    </a:lnTo>
                    <a:lnTo>
                      <a:pt x="21" y="284"/>
                    </a:lnTo>
                    <a:lnTo>
                      <a:pt x="23" y="293"/>
                    </a:lnTo>
                    <a:lnTo>
                      <a:pt x="17" y="299"/>
                    </a:lnTo>
                    <a:lnTo>
                      <a:pt x="21" y="306"/>
                    </a:lnTo>
                    <a:lnTo>
                      <a:pt x="17" y="315"/>
                    </a:lnTo>
                    <a:lnTo>
                      <a:pt x="10" y="314"/>
                    </a:lnTo>
                    <a:lnTo>
                      <a:pt x="2" y="315"/>
                    </a:lnTo>
                    <a:lnTo>
                      <a:pt x="0" y="325"/>
                    </a:lnTo>
                    <a:lnTo>
                      <a:pt x="119" y="315"/>
                    </a:lnTo>
                    <a:lnTo>
                      <a:pt x="119" y="308"/>
                    </a:lnTo>
                    <a:lnTo>
                      <a:pt x="113" y="295"/>
                    </a:lnTo>
                    <a:lnTo>
                      <a:pt x="128" y="295"/>
                    </a:lnTo>
                    <a:lnTo>
                      <a:pt x="135" y="297"/>
                    </a:lnTo>
                    <a:lnTo>
                      <a:pt x="171" y="293"/>
                    </a:lnTo>
                    <a:lnTo>
                      <a:pt x="207" y="289"/>
                    </a:lnTo>
                    <a:lnTo>
                      <a:pt x="250" y="284"/>
                    </a:lnTo>
                    <a:lnTo>
                      <a:pt x="291" y="282"/>
                    </a:lnTo>
                    <a:lnTo>
                      <a:pt x="333" y="278"/>
                    </a:lnTo>
                    <a:lnTo>
                      <a:pt x="357" y="274"/>
                    </a:lnTo>
                    <a:lnTo>
                      <a:pt x="395" y="272"/>
                    </a:lnTo>
                    <a:lnTo>
                      <a:pt x="423" y="268"/>
                    </a:lnTo>
                    <a:lnTo>
                      <a:pt x="449" y="265"/>
                    </a:lnTo>
                    <a:lnTo>
                      <a:pt x="479" y="263"/>
                    </a:lnTo>
                    <a:lnTo>
                      <a:pt x="489" y="259"/>
                    </a:lnTo>
                    <a:lnTo>
                      <a:pt x="502" y="252"/>
                    </a:lnTo>
                    <a:lnTo>
                      <a:pt x="510" y="250"/>
                    </a:lnTo>
                    <a:lnTo>
                      <a:pt x="517" y="244"/>
                    </a:lnTo>
                    <a:lnTo>
                      <a:pt x="532" y="237"/>
                    </a:lnTo>
                    <a:lnTo>
                      <a:pt x="534" y="231"/>
                    </a:lnTo>
                    <a:lnTo>
                      <a:pt x="542" y="225"/>
                    </a:lnTo>
                    <a:lnTo>
                      <a:pt x="547" y="221"/>
                    </a:lnTo>
                    <a:lnTo>
                      <a:pt x="553" y="214"/>
                    </a:lnTo>
                    <a:lnTo>
                      <a:pt x="553" y="208"/>
                    </a:lnTo>
                    <a:lnTo>
                      <a:pt x="562" y="203"/>
                    </a:lnTo>
                    <a:lnTo>
                      <a:pt x="562" y="195"/>
                    </a:lnTo>
                    <a:lnTo>
                      <a:pt x="566" y="188"/>
                    </a:lnTo>
                    <a:lnTo>
                      <a:pt x="590" y="171"/>
                    </a:lnTo>
                    <a:lnTo>
                      <a:pt x="617" y="139"/>
                    </a:lnTo>
                    <a:lnTo>
                      <a:pt x="604" y="139"/>
                    </a:lnTo>
                    <a:lnTo>
                      <a:pt x="588" y="12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6225017" y="4459560"/>
                <a:ext cx="1514706" cy="1169931"/>
                <a:chOff x="3961687" y="3206462"/>
                <a:chExt cx="747417" cy="577291"/>
              </a:xfrm>
              <a:grpFill/>
            </p:grpSpPr>
            <p:sp>
              <p:nvSpPr>
                <p:cNvPr id="303" name="Freeform 99"/>
                <p:cNvSpPr>
                  <a:spLocks/>
                </p:cNvSpPr>
                <p:nvPr/>
              </p:nvSpPr>
              <p:spPr bwMode="auto">
                <a:xfrm>
                  <a:off x="4598625" y="3765441"/>
                  <a:ext cx="3843" cy="3488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0 h 4"/>
                    <a:gd name="T4" fmla="*/ 4 w 4"/>
                    <a:gd name="T5" fmla="*/ 4 h 4"/>
                    <a:gd name="T6" fmla="*/ 4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" name="Freeform 100"/>
                <p:cNvSpPr>
                  <a:spLocks/>
                </p:cNvSpPr>
                <p:nvPr/>
              </p:nvSpPr>
              <p:spPr bwMode="auto">
                <a:xfrm>
                  <a:off x="4598625" y="3765441"/>
                  <a:ext cx="3843" cy="3488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0 h 4"/>
                    <a:gd name="T4" fmla="*/ 4 w 4"/>
                    <a:gd name="T5" fmla="*/ 4 h 4"/>
                    <a:gd name="T6" fmla="*/ 4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" name="Freeform 101"/>
                <p:cNvSpPr>
                  <a:spLocks/>
                </p:cNvSpPr>
                <p:nvPr/>
              </p:nvSpPr>
              <p:spPr bwMode="auto">
                <a:xfrm>
                  <a:off x="4667794" y="3735791"/>
                  <a:ext cx="4803" cy="3488"/>
                </a:xfrm>
                <a:custGeom>
                  <a:avLst/>
                  <a:gdLst>
                    <a:gd name="T0" fmla="*/ 5 w 5"/>
                    <a:gd name="T1" fmla="*/ 0 h 4"/>
                    <a:gd name="T2" fmla="*/ 0 w 5"/>
                    <a:gd name="T3" fmla="*/ 4 h 4"/>
                    <a:gd name="T4" fmla="*/ 5 w 5"/>
                    <a:gd name="T5" fmla="*/ 2 h 4"/>
                    <a:gd name="T6" fmla="*/ 5 w 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" name="Freeform 102"/>
                <p:cNvSpPr>
                  <a:spLocks/>
                </p:cNvSpPr>
                <p:nvPr/>
              </p:nvSpPr>
              <p:spPr bwMode="auto">
                <a:xfrm>
                  <a:off x="4667794" y="3735791"/>
                  <a:ext cx="4803" cy="3488"/>
                </a:xfrm>
                <a:custGeom>
                  <a:avLst/>
                  <a:gdLst>
                    <a:gd name="T0" fmla="*/ 5 w 5"/>
                    <a:gd name="T1" fmla="*/ 0 h 4"/>
                    <a:gd name="T2" fmla="*/ 0 w 5"/>
                    <a:gd name="T3" fmla="*/ 4 h 4"/>
                    <a:gd name="T4" fmla="*/ 5 w 5"/>
                    <a:gd name="T5" fmla="*/ 2 h 4"/>
                    <a:gd name="T6" fmla="*/ 5 w 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" name="Freeform 103"/>
                <p:cNvSpPr>
                  <a:spLocks/>
                </p:cNvSpPr>
                <p:nvPr/>
              </p:nvSpPr>
              <p:spPr bwMode="auto">
                <a:xfrm>
                  <a:off x="4573647" y="3780265"/>
                  <a:ext cx="6725" cy="3488"/>
                </a:xfrm>
                <a:custGeom>
                  <a:avLst/>
                  <a:gdLst>
                    <a:gd name="T0" fmla="*/ 0 w 7"/>
                    <a:gd name="T1" fmla="*/ 4 h 4"/>
                    <a:gd name="T2" fmla="*/ 7 w 7"/>
                    <a:gd name="T3" fmla="*/ 0 h 4"/>
                    <a:gd name="T4" fmla="*/ 0 w 7"/>
                    <a:gd name="T5" fmla="*/ 2 h 4"/>
                    <a:gd name="T6" fmla="*/ 0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" name="Freeform 104"/>
                <p:cNvSpPr>
                  <a:spLocks/>
                </p:cNvSpPr>
                <p:nvPr/>
              </p:nvSpPr>
              <p:spPr bwMode="auto">
                <a:xfrm>
                  <a:off x="4573647" y="3780265"/>
                  <a:ext cx="6725" cy="3488"/>
                </a:xfrm>
                <a:custGeom>
                  <a:avLst/>
                  <a:gdLst>
                    <a:gd name="T0" fmla="*/ 0 w 7"/>
                    <a:gd name="T1" fmla="*/ 4 h 4"/>
                    <a:gd name="T2" fmla="*/ 7 w 7"/>
                    <a:gd name="T3" fmla="*/ 0 h 4"/>
                    <a:gd name="T4" fmla="*/ 0 w 7"/>
                    <a:gd name="T5" fmla="*/ 2 h 4"/>
                    <a:gd name="T6" fmla="*/ 0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" name="Freeform 105"/>
                <p:cNvSpPr>
                  <a:spLocks/>
                </p:cNvSpPr>
                <p:nvPr/>
              </p:nvSpPr>
              <p:spPr bwMode="auto">
                <a:xfrm>
                  <a:off x="4608232" y="3759336"/>
                  <a:ext cx="8646" cy="7848"/>
                </a:xfrm>
                <a:custGeom>
                  <a:avLst/>
                  <a:gdLst>
                    <a:gd name="T0" fmla="*/ 5 w 9"/>
                    <a:gd name="T1" fmla="*/ 3 h 9"/>
                    <a:gd name="T2" fmla="*/ 0 w 9"/>
                    <a:gd name="T3" fmla="*/ 0 h 9"/>
                    <a:gd name="T4" fmla="*/ 5 w 9"/>
                    <a:gd name="T5" fmla="*/ 9 h 9"/>
                    <a:gd name="T6" fmla="*/ 9 w 9"/>
                    <a:gd name="T7" fmla="*/ 9 h 9"/>
                    <a:gd name="T8" fmla="*/ 5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5" y="3"/>
                      </a:move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" name="Freeform 106"/>
                <p:cNvSpPr>
                  <a:spLocks/>
                </p:cNvSpPr>
                <p:nvPr/>
              </p:nvSpPr>
              <p:spPr bwMode="auto">
                <a:xfrm>
                  <a:off x="4608232" y="3759336"/>
                  <a:ext cx="8646" cy="7848"/>
                </a:xfrm>
                <a:custGeom>
                  <a:avLst/>
                  <a:gdLst>
                    <a:gd name="T0" fmla="*/ 5 w 9"/>
                    <a:gd name="T1" fmla="*/ 3 h 9"/>
                    <a:gd name="T2" fmla="*/ 0 w 9"/>
                    <a:gd name="T3" fmla="*/ 0 h 9"/>
                    <a:gd name="T4" fmla="*/ 5 w 9"/>
                    <a:gd name="T5" fmla="*/ 9 h 9"/>
                    <a:gd name="T6" fmla="*/ 9 w 9"/>
                    <a:gd name="T7" fmla="*/ 9 h 9"/>
                    <a:gd name="T8" fmla="*/ 5 w 9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5" y="3"/>
                      </a:move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" name="Freeform 107"/>
                <p:cNvSpPr>
                  <a:spLocks/>
                </p:cNvSpPr>
                <p:nvPr/>
              </p:nvSpPr>
              <p:spPr bwMode="auto">
                <a:xfrm>
                  <a:off x="3961687" y="3206462"/>
                  <a:ext cx="747417" cy="514504"/>
                </a:xfrm>
                <a:custGeom>
                  <a:avLst/>
                  <a:gdLst>
                    <a:gd name="T0" fmla="*/ 516 w 778"/>
                    <a:gd name="T1" fmla="*/ 6 h 590"/>
                    <a:gd name="T2" fmla="*/ 516 w 778"/>
                    <a:gd name="T3" fmla="*/ 32 h 590"/>
                    <a:gd name="T4" fmla="*/ 490 w 778"/>
                    <a:gd name="T5" fmla="*/ 32 h 590"/>
                    <a:gd name="T6" fmla="*/ 94 w 778"/>
                    <a:gd name="T7" fmla="*/ 38 h 590"/>
                    <a:gd name="T8" fmla="*/ 16 w 778"/>
                    <a:gd name="T9" fmla="*/ 77 h 590"/>
                    <a:gd name="T10" fmla="*/ 30 w 778"/>
                    <a:gd name="T11" fmla="*/ 103 h 590"/>
                    <a:gd name="T12" fmla="*/ 31 w 778"/>
                    <a:gd name="T13" fmla="*/ 118 h 590"/>
                    <a:gd name="T14" fmla="*/ 47 w 778"/>
                    <a:gd name="T15" fmla="*/ 94 h 590"/>
                    <a:gd name="T16" fmla="*/ 62 w 778"/>
                    <a:gd name="T17" fmla="*/ 92 h 590"/>
                    <a:gd name="T18" fmla="*/ 58 w 778"/>
                    <a:gd name="T19" fmla="*/ 109 h 590"/>
                    <a:gd name="T20" fmla="*/ 116 w 778"/>
                    <a:gd name="T21" fmla="*/ 94 h 590"/>
                    <a:gd name="T22" fmla="*/ 139 w 778"/>
                    <a:gd name="T23" fmla="*/ 98 h 590"/>
                    <a:gd name="T24" fmla="*/ 116 w 778"/>
                    <a:gd name="T25" fmla="*/ 102 h 590"/>
                    <a:gd name="T26" fmla="*/ 180 w 778"/>
                    <a:gd name="T27" fmla="*/ 115 h 590"/>
                    <a:gd name="T28" fmla="*/ 195 w 778"/>
                    <a:gd name="T29" fmla="*/ 100 h 590"/>
                    <a:gd name="T30" fmla="*/ 203 w 778"/>
                    <a:gd name="T31" fmla="*/ 120 h 590"/>
                    <a:gd name="T32" fmla="*/ 188 w 778"/>
                    <a:gd name="T33" fmla="*/ 120 h 590"/>
                    <a:gd name="T34" fmla="*/ 208 w 778"/>
                    <a:gd name="T35" fmla="*/ 137 h 590"/>
                    <a:gd name="T36" fmla="*/ 221 w 778"/>
                    <a:gd name="T37" fmla="*/ 162 h 590"/>
                    <a:gd name="T38" fmla="*/ 225 w 778"/>
                    <a:gd name="T39" fmla="*/ 165 h 590"/>
                    <a:gd name="T40" fmla="*/ 257 w 778"/>
                    <a:gd name="T41" fmla="*/ 154 h 590"/>
                    <a:gd name="T42" fmla="*/ 300 w 778"/>
                    <a:gd name="T43" fmla="*/ 132 h 590"/>
                    <a:gd name="T44" fmla="*/ 312 w 778"/>
                    <a:gd name="T45" fmla="*/ 124 h 590"/>
                    <a:gd name="T46" fmla="*/ 338 w 778"/>
                    <a:gd name="T47" fmla="*/ 105 h 590"/>
                    <a:gd name="T48" fmla="*/ 389 w 778"/>
                    <a:gd name="T49" fmla="*/ 137 h 590"/>
                    <a:gd name="T50" fmla="*/ 432 w 778"/>
                    <a:gd name="T51" fmla="*/ 179 h 590"/>
                    <a:gd name="T52" fmla="*/ 475 w 778"/>
                    <a:gd name="T53" fmla="*/ 199 h 590"/>
                    <a:gd name="T54" fmla="*/ 488 w 778"/>
                    <a:gd name="T55" fmla="*/ 226 h 590"/>
                    <a:gd name="T56" fmla="*/ 486 w 778"/>
                    <a:gd name="T57" fmla="*/ 303 h 590"/>
                    <a:gd name="T58" fmla="*/ 488 w 778"/>
                    <a:gd name="T59" fmla="*/ 331 h 590"/>
                    <a:gd name="T60" fmla="*/ 503 w 778"/>
                    <a:gd name="T61" fmla="*/ 322 h 590"/>
                    <a:gd name="T62" fmla="*/ 511 w 778"/>
                    <a:gd name="T63" fmla="*/ 314 h 590"/>
                    <a:gd name="T64" fmla="*/ 515 w 778"/>
                    <a:gd name="T65" fmla="*/ 348 h 590"/>
                    <a:gd name="T66" fmla="*/ 503 w 778"/>
                    <a:gd name="T67" fmla="*/ 367 h 590"/>
                    <a:gd name="T68" fmla="*/ 539 w 778"/>
                    <a:gd name="T69" fmla="*/ 416 h 590"/>
                    <a:gd name="T70" fmla="*/ 563 w 778"/>
                    <a:gd name="T71" fmla="*/ 423 h 590"/>
                    <a:gd name="T72" fmla="*/ 577 w 778"/>
                    <a:gd name="T73" fmla="*/ 410 h 590"/>
                    <a:gd name="T74" fmla="*/ 577 w 778"/>
                    <a:gd name="T75" fmla="*/ 444 h 590"/>
                    <a:gd name="T76" fmla="*/ 594 w 778"/>
                    <a:gd name="T77" fmla="*/ 440 h 590"/>
                    <a:gd name="T78" fmla="*/ 590 w 778"/>
                    <a:gd name="T79" fmla="*/ 461 h 590"/>
                    <a:gd name="T80" fmla="*/ 627 w 778"/>
                    <a:gd name="T81" fmla="*/ 509 h 590"/>
                    <a:gd name="T82" fmla="*/ 644 w 778"/>
                    <a:gd name="T83" fmla="*/ 515 h 590"/>
                    <a:gd name="T84" fmla="*/ 678 w 778"/>
                    <a:gd name="T85" fmla="*/ 551 h 590"/>
                    <a:gd name="T86" fmla="*/ 706 w 778"/>
                    <a:gd name="T87" fmla="*/ 579 h 590"/>
                    <a:gd name="T88" fmla="*/ 695 w 778"/>
                    <a:gd name="T89" fmla="*/ 590 h 590"/>
                    <a:gd name="T90" fmla="*/ 738 w 778"/>
                    <a:gd name="T91" fmla="*/ 577 h 590"/>
                    <a:gd name="T92" fmla="*/ 763 w 778"/>
                    <a:gd name="T93" fmla="*/ 572 h 590"/>
                    <a:gd name="T94" fmla="*/ 765 w 778"/>
                    <a:gd name="T95" fmla="*/ 534 h 590"/>
                    <a:gd name="T96" fmla="*/ 772 w 778"/>
                    <a:gd name="T97" fmla="*/ 500 h 590"/>
                    <a:gd name="T98" fmla="*/ 774 w 778"/>
                    <a:gd name="T99" fmla="*/ 470 h 590"/>
                    <a:gd name="T100" fmla="*/ 759 w 778"/>
                    <a:gd name="T101" fmla="*/ 384 h 590"/>
                    <a:gd name="T102" fmla="*/ 740 w 778"/>
                    <a:gd name="T103" fmla="*/ 355 h 590"/>
                    <a:gd name="T104" fmla="*/ 673 w 778"/>
                    <a:gd name="T105" fmla="*/ 241 h 590"/>
                    <a:gd name="T106" fmla="*/ 665 w 778"/>
                    <a:gd name="T107" fmla="*/ 205 h 590"/>
                    <a:gd name="T108" fmla="*/ 686 w 778"/>
                    <a:gd name="T109" fmla="*/ 228 h 590"/>
                    <a:gd name="T110" fmla="*/ 695 w 778"/>
                    <a:gd name="T111" fmla="*/ 271 h 590"/>
                    <a:gd name="T112" fmla="*/ 688 w 778"/>
                    <a:gd name="T113" fmla="*/ 224 h 590"/>
                    <a:gd name="T114" fmla="*/ 599 w 778"/>
                    <a:gd name="T115" fmla="*/ 98 h 590"/>
                    <a:gd name="T116" fmla="*/ 573 w 778"/>
                    <a:gd name="T117" fmla="*/ 32 h 590"/>
                    <a:gd name="T118" fmla="*/ 560 w 778"/>
                    <a:gd name="T119" fmla="*/ 6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78" h="590">
                      <a:moveTo>
                        <a:pt x="554" y="8"/>
                      </a:moveTo>
                      <a:lnTo>
                        <a:pt x="547" y="6"/>
                      </a:lnTo>
                      <a:lnTo>
                        <a:pt x="530" y="2"/>
                      </a:lnTo>
                      <a:lnTo>
                        <a:pt x="522" y="0"/>
                      </a:lnTo>
                      <a:lnTo>
                        <a:pt x="516" y="6"/>
                      </a:lnTo>
                      <a:lnTo>
                        <a:pt x="513" y="6"/>
                      </a:lnTo>
                      <a:lnTo>
                        <a:pt x="511" y="13"/>
                      </a:lnTo>
                      <a:lnTo>
                        <a:pt x="513" y="19"/>
                      </a:lnTo>
                      <a:lnTo>
                        <a:pt x="516" y="26"/>
                      </a:lnTo>
                      <a:lnTo>
                        <a:pt x="516" y="32"/>
                      </a:lnTo>
                      <a:lnTo>
                        <a:pt x="516" y="47"/>
                      </a:lnTo>
                      <a:lnTo>
                        <a:pt x="511" y="51"/>
                      </a:lnTo>
                      <a:lnTo>
                        <a:pt x="503" y="51"/>
                      </a:lnTo>
                      <a:lnTo>
                        <a:pt x="498" y="38"/>
                      </a:lnTo>
                      <a:lnTo>
                        <a:pt x="490" y="32"/>
                      </a:lnTo>
                      <a:lnTo>
                        <a:pt x="255" y="49"/>
                      </a:lnTo>
                      <a:lnTo>
                        <a:pt x="250" y="43"/>
                      </a:lnTo>
                      <a:lnTo>
                        <a:pt x="248" y="36"/>
                      </a:lnTo>
                      <a:lnTo>
                        <a:pt x="238" y="21"/>
                      </a:lnTo>
                      <a:lnTo>
                        <a:pt x="94" y="38"/>
                      </a:lnTo>
                      <a:lnTo>
                        <a:pt x="9" y="47"/>
                      </a:lnTo>
                      <a:lnTo>
                        <a:pt x="1" y="53"/>
                      </a:lnTo>
                      <a:lnTo>
                        <a:pt x="0" y="60"/>
                      </a:lnTo>
                      <a:lnTo>
                        <a:pt x="11" y="75"/>
                      </a:lnTo>
                      <a:lnTo>
                        <a:pt x="16" y="77"/>
                      </a:lnTo>
                      <a:lnTo>
                        <a:pt x="24" y="85"/>
                      </a:lnTo>
                      <a:lnTo>
                        <a:pt x="20" y="94"/>
                      </a:lnTo>
                      <a:lnTo>
                        <a:pt x="22" y="98"/>
                      </a:lnTo>
                      <a:lnTo>
                        <a:pt x="24" y="102"/>
                      </a:lnTo>
                      <a:lnTo>
                        <a:pt x="30" y="103"/>
                      </a:lnTo>
                      <a:lnTo>
                        <a:pt x="30" y="107"/>
                      </a:lnTo>
                      <a:lnTo>
                        <a:pt x="24" y="113"/>
                      </a:lnTo>
                      <a:lnTo>
                        <a:pt x="20" y="120"/>
                      </a:lnTo>
                      <a:lnTo>
                        <a:pt x="24" y="120"/>
                      </a:lnTo>
                      <a:lnTo>
                        <a:pt x="31" y="118"/>
                      </a:lnTo>
                      <a:lnTo>
                        <a:pt x="39" y="115"/>
                      </a:lnTo>
                      <a:lnTo>
                        <a:pt x="45" y="105"/>
                      </a:lnTo>
                      <a:lnTo>
                        <a:pt x="48" y="98"/>
                      </a:lnTo>
                      <a:lnTo>
                        <a:pt x="47" y="96"/>
                      </a:lnTo>
                      <a:lnTo>
                        <a:pt x="47" y="94"/>
                      </a:lnTo>
                      <a:lnTo>
                        <a:pt x="50" y="90"/>
                      </a:lnTo>
                      <a:lnTo>
                        <a:pt x="52" y="100"/>
                      </a:lnTo>
                      <a:lnTo>
                        <a:pt x="58" y="94"/>
                      </a:lnTo>
                      <a:lnTo>
                        <a:pt x="60" y="85"/>
                      </a:lnTo>
                      <a:lnTo>
                        <a:pt x="62" y="92"/>
                      </a:lnTo>
                      <a:lnTo>
                        <a:pt x="69" y="98"/>
                      </a:lnTo>
                      <a:lnTo>
                        <a:pt x="63" y="105"/>
                      </a:lnTo>
                      <a:lnTo>
                        <a:pt x="52" y="107"/>
                      </a:lnTo>
                      <a:lnTo>
                        <a:pt x="50" y="109"/>
                      </a:lnTo>
                      <a:lnTo>
                        <a:pt x="58" y="109"/>
                      </a:lnTo>
                      <a:lnTo>
                        <a:pt x="78" y="103"/>
                      </a:lnTo>
                      <a:lnTo>
                        <a:pt x="97" y="102"/>
                      </a:lnTo>
                      <a:lnTo>
                        <a:pt x="99" y="100"/>
                      </a:lnTo>
                      <a:lnTo>
                        <a:pt x="114" y="88"/>
                      </a:lnTo>
                      <a:lnTo>
                        <a:pt x="116" y="94"/>
                      </a:lnTo>
                      <a:lnTo>
                        <a:pt x="122" y="90"/>
                      </a:lnTo>
                      <a:lnTo>
                        <a:pt x="129" y="88"/>
                      </a:lnTo>
                      <a:lnTo>
                        <a:pt x="142" y="94"/>
                      </a:lnTo>
                      <a:lnTo>
                        <a:pt x="144" y="100"/>
                      </a:lnTo>
                      <a:lnTo>
                        <a:pt x="139" y="98"/>
                      </a:lnTo>
                      <a:lnTo>
                        <a:pt x="131" y="96"/>
                      </a:lnTo>
                      <a:lnTo>
                        <a:pt x="125" y="96"/>
                      </a:lnTo>
                      <a:lnTo>
                        <a:pt x="124" y="100"/>
                      </a:lnTo>
                      <a:lnTo>
                        <a:pt x="110" y="100"/>
                      </a:lnTo>
                      <a:lnTo>
                        <a:pt x="116" y="102"/>
                      </a:lnTo>
                      <a:lnTo>
                        <a:pt x="124" y="102"/>
                      </a:lnTo>
                      <a:lnTo>
                        <a:pt x="152" y="107"/>
                      </a:lnTo>
                      <a:lnTo>
                        <a:pt x="169" y="113"/>
                      </a:lnTo>
                      <a:lnTo>
                        <a:pt x="182" y="122"/>
                      </a:lnTo>
                      <a:lnTo>
                        <a:pt x="180" y="115"/>
                      </a:lnTo>
                      <a:lnTo>
                        <a:pt x="174" y="111"/>
                      </a:lnTo>
                      <a:lnTo>
                        <a:pt x="171" y="105"/>
                      </a:lnTo>
                      <a:lnTo>
                        <a:pt x="178" y="105"/>
                      </a:lnTo>
                      <a:lnTo>
                        <a:pt x="184" y="107"/>
                      </a:lnTo>
                      <a:lnTo>
                        <a:pt x="195" y="100"/>
                      </a:lnTo>
                      <a:lnTo>
                        <a:pt x="193" y="107"/>
                      </a:lnTo>
                      <a:lnTo>
                        <a:pt x="188" y="109"/>
                      </a:lnTo>
                      <a:lnTo>
                        <a:pt x="186" y="115"/>
                      </a:lnTo>
                      <a:lnTo>
                        <a:pt x="195" y="120"/>
                      </a:lnTo>
                      <a:lnTo>
                        <a:pt x="203" y="120"/>
                      </a:lnTo>
                      <a:lnTo>
                        <a:pt x="206" y="128"/>
                      </a:lnTo>
                      <a:lnTo>
                        <a:pt x="214" y="126"/>
                      </a:lnTo>
                      <a:lnTo>
                        <a:pt x="210" y="132"/>
                      </a:lnTo>
                      <a:lnTo>
                        <a:pt x="203" y="126"/>
                      </a:lnTo>
                      <a:lnTo>
                        <a:pt x="188" y="120"/>
                      </a:lnTo>
                      <a:lnTo>
                        <a:pt x="195" y="128"/>
                      </a:lnTo>
                      <a:lnTo>
                        <a:pt x="201" y="132"/>
                      </a:lnTo>
                      <a:lnTo>
                        <a:pt x="204" y="134"/>
                      </a:lnTo>
                      <a:lnTo>
                        <a:pt x="201" y="134"/>
                      </a:lnTo>
                      <a:lnTo>
                        <a:pt x="208" y="137"/>
                      </a:lnTo>
                      <a:lnTo>
                        <a:pt x="216" y="139"/>
                      </a:lnTo>
                      <a:lnTo>
                        <a:pt x="221" y="147"/>
                      </a:lnTo>
                      <a:lnTo>
                        <a:pt x="225" y="154"/>
                      </a:lnTo>
                      <a:lnTo>
                        <a:pt x="227" y="160"/>
                      </a:lnTo>
                      <a:lnTo>
                        <a:pt x="221" y="162"/>
                      </a:lnTo>
                      <a:lnTo>
                        <a:pt x="218" y="154"/>
                      </a:lnTo>
                      <a:lnTo>
                        <a:pt x="218" y="149"/>
                      </a:lnTo>
                      <a:lnTo>
                        <a:pt x="216" y="156"/>
                      </a:lnTo>
                      <a:lnTo>
                        <a:pt x="219" y="162"/>
                      </a:lnTo>
                      <a:lnTo>
                        <a:pt x="225" y="165"/>
                      </a:lnTo>
                      <a:lnTo>
                        <a:pt x="233" y="164"/>
                      </a:lnTo>
                      <a:lnTo>
                        <a:pt x="236" y="162"/>
                      </a:lnTo>
                      <a:lnTo>
                        <a:pt x="250" y="158"/>
                      </a:lnTo>
                      <a:lnTo>
                        <a:pt x="257" y="158"/>
                      </a:lnTo>
                      <a:lnTo>
                        <a:pt x="257" y="154"/>
                      </a:lnTo>
                      <a:lnTo>
                        <a:pt x="265" y="149"/>
                      </a:lnTo>
                      <a:lnTo>
                        <a:pt x="266" y="152"/>
                      </a:lnTo>
                      <a:lnTo>
                        <a:pt x="272" y="150"/>
                      </a:lnTo>
                      <a:lnTo>
                        <a:pt x="293" y="134"/>
                      </a:lnTo>
                      <a:lnTo>
                        <a:pt x="300" y="132"/>
                      </a:lnTo>
                      <a:lnTo>
                        <a:pt x="306" y="130"/>
                      </a:lnTo>
                      <a:lnTo>
                        <a:pt x="313" y="132"/>
                      </a:lnTo>
                      <a:lnTo>
                        <a:pt x="310" y="124"/>
                      </a:lnTo>
                      <a:lnTo>
                        <a:pt x="302" y="120"/>
                      </a:lnTo>
                      <a:lnTo>
                        <a:pt x="312" y="124"/>
                      </a:lnTo>
                      <a:lnTo>
                        <a:pt x="308" y="120"/>
                      </a:lnTo>
                      <a:lnTo>
                        <a:pt x="312" y="113"/>
                      </a:lnTo>
                      <a:lnTo>
                        <a:pt x="317" y="109"/>
                      </a:lnTo>
                      <a:lnTo>
                        <a:pt x="330" y="107"/>
                      </a:lnTo>
                      <a:lnTo>
                        <a:pt x="338" y="105"/>
                      </a:lnTo>
                      <a:lnTo>
                        <a:pt x="342" y="105"/>
                      </a:lnTo>
                      <a:lnTo>
                        <a:pt x="359" y="113"/>
                      </a:lnTo>
                      <a:lnTo>
                        <a:pt x="364" y="115"/>
                      </a:lnTo>
                      <a:lnTo>
                        <a:pt x="377" y="122"/>
                      </a:lnTo>
                      <a:lnTo>
                        <a:pt x="389" y="137"/>
                      </a:lnTo>
                      <a:lnTo>
                        <a:pt x="404" y="143"/>
                      </a:lnTo>
                      <a:lnTo>
                        <a:pt x="406" y="150"/>
                      </a:lnTo>
                      <a:lnTo>
                        <a:pt x="407" y="158"/>
                      </a:lnTo>
                      <a:lnTo>
                        <a:pt x="426" y="171"/>
                      </a:lnTo>
                      <a:lnTo>
                        <a:pt x="432" y="179"/>
                      </a:lnTo>
                      <a:lnTo>
                        <a:pt x="439" y="181"/>
                      </a:lnTo>
                      <a:lnTo>
                        <a:pt x="443" y="188"/>
                      </a:lnTo>
                      <a:lnTo>
                        <a:pt x="451" y="190"/>
                      </a:lnTo>
                      <a:lnTo>
                        <a:pt x="464" y="188"/>
                      </a:lnTo>
                      <a:lnTo>
                        <a:pt x="475" y="199"/>
                      </a:lnTo>
                      <a:lnTo>
                        <a:pt x="475" y="205"/>
                      </a:lnTo>
                      <a:lnTo>
                        <a:pt x="479" y="212"/>
                      </a:lnTo>
                      <a:lnTo>
                        <a:pt x="486" y="214"/>
                      </a:lnTo>
                      <a:lnTo>
                        <a:pt x="488" y="222"/>
                      </a:lnTo>
                      <a:lnTo>
                        <a:pt x="488" y="226"/>
                      </a:lnTo>
                      <a:lnTo>
                        <a:pt x="490" y="246"/>
                      </a:lnTo>
                      <a:lnTo>
                        <a:pt x="492" y="252"/>
                      </a:lnTo>
                      <a:lnTo>
                        <a:pt x="492" y="261"/>
                      </a:lnTo>
                      <a:lnTo>
                        <a:pt x="485" y="295"/>
                      </a:lnTo>
                      <a:lnTo>
                        <a:pt x="486" y="303"/>
                      </a:lnTo>
                      <a:lnTo>
                        <a:pt x="486" y="316"/>
                      </a:lnTo>
                      <a:lnTo>
                        <a:pt x="483" y="327"/>
                      </a:lnTo>
                      <a:lnTo>
                        <a:pt x="488" y="335"/>
                      </a:lnTo>
                      <a:lnTo>
                        <a:pt x="494" y="340"/>
                      </a:lnTo>
                      <a:lnTo>
                        <a:pt x="488" y="331"/>
                      </a:lnTo>
                      <a:lnTo>
                        <a:pt x="501" y="340"/>
                      </a:lnTo>
                      <a:lnTo>
                        <a:pt x="501" y="342"/>
                      </a:lnTo>
                      <a:lnTo>
                        <a:pt x="505" y="337"/>
                      </a:lnTo>
                      <a:lnTo>
                        <a:pt x="509" y="322"/>
                      </a:lnTo>
                      <a:lnTo>
                        <a:pt x="503" y="322"/>
                      </a:lnTo>
                      <a:lnTo>
                        <a:pt x="501" y="320"/>
                      </a:lnTo>
                      <a:lnTo>
                        <a:pt x="501" y="314"/>
                      </a:lnTo>
                      <a:lnTo>
                        <a:pt x="496" y="308"/>
                      </a:lnTo>
                      <a:lnTo>
                        <a:pt x="496" y="306"/>
                      </a:lnTo>
                      <a:lnTo>
                        <a:pt x="511" y="314"/>
                      </a:lnTo>
                      <a:lnTo>
                        <a:pt x="513" y="322"/>
                      </a:lnTo>
                      <a:lnTo>
                        <a:pt x="520" y="314"/>
                      </a:lnTo>
                      <a:lnTo>
                        <a:pt x="526" y="322"/>
                      </a:lnTo>
                      <a:lnTo>
                        <a:pt x="526" y="327"/>
                      </a:lnTo>
                      <a:lnTo>
                        <a:pt x="515" y="348"/>
                      </a:lnTo>
                      <a:lnTo>
                        <a:pt x="513" y="359"/>
                      </a:lnTo>
                      <a:lnTo>
                        <a:pt x="505" y="361"/>
                      </a:lnTo>
                      <a:lnTo>
                        <a:pt x="505" y="367"/>
                      </a:lnTo>
                      <a:lnTo>
                        <a:pt x="500" y="361"/>
                      </a:lnTo>
                      <a:lnTo>
                        <a:pt x="503" y="367"/>
                      </a:lnTo>
                      <a:lnTo>
                        <a:pt x="516" y="374"/>
                      </a:lnTo>
                      <a:lnTo>
                        <a:pt x="522" y="382"/>
                      </a:lnTo>
                      <a:lnTo>
                        <a:pt x="520" y="384"/>
                      </a:lnTo>
                      <a:lnTo>
                        <a:pt x="535" y="408"/>
                      </a:lnTo>
                      <a:lnTo>
                        <a:pt x="539" y="416"/>
                      </a:lnTo>
                      <a:lnTo>
                        <a:pt x="550" y="427"/>
                      </a:lnTo>
                      <a:lnTo>
                        <a:pt x="558" y="429"/>
                      </a:lnTo>
                      <a:lnTo>
                        <a:pt x="563" y="429"/>
                      </a:lnTo>
                      <a:lnTo>
                        <a:pt x="567" y="429"/>
                      </a:lnTo>
                      <a:lnTo>
                        <a:pt x="563" y="423"/>
                      </a:lnTo>
                      <a:lnTo>
                        <a:pt x="560" y="416"/>
                      </a:lnTo>
                      <a:lnTo>
                        <a:pt x="554" y="412"/>
                      </a:lnTo>
                      <a:lnTo>
                        <a:pt x="562" y="412"/>
                      </a:lnTo>
                      <a:lnTo>
                        <a:pt x="563" y="417"/>
                      </a:lnTo>
                      <a:lnTo>
                        <a:pt x="577" y="410"/>
                      </a:lnTo>
                      <a:lnTo>
                        <a:pt x="579" y="412"/>
                      </a:lnTo>
                      <a:lnTo>
                        <a:pt x="571" y="416"/>
                      </a:lnTo>
                      <a:lnTo>
                        <a:pt x="575" y="423"/>
                      </a:lnTo>
                      <a:lnTo>
                        <a:pt x="575" y="436"/>
                      </a:lnTo>
                      <a:lnTo>
                        <a:pt x="577" y="444"/>
                      </a:lnTo>
                      <a:lnTo>
                        <a:pt x="580" y="451"/>
                      </a:lnTo>
                      <a:lnTo>
                        <a:pt x="579" y="455"/>
                      </a:lnTo>
                      <a:lnTo>
                        <a:pt x="586" y="455"/>
                      </a:lnTo>
                      <a:lnTo>
                        <a:pt x="592" y="447"/>
                      </a:lnTo>
                      <a:lnTo>
                        <a:pt x="594" y="440"/>
                      </a:lnTo>
                      <a:lnTo>
                        <a:pt x="603" y="432"/>
                      </a:lnTo>
                      <a:lnTo>
                        <a:pt x="595" y="444"/>
                      </a:lnTo>
                      <a:lnTo>
                        <a:pt x="594" y="451"/>
                      </a:lnTo>
                      <a:lnTo>
                        <a:pt x="590" y="457"/>
                      </a:lnTo>
                      <a:lnTo>
                        <a:pt x="590" y="461"/>
                      </a:lnTo>
                      <a:lnTo>
                        <a:pt x="595" y="463"/>
                      </a:lnTo>
                      <a:lnTo>
                        <a:pt x="603" y="468"/>
                      </a:lnTo>
                      <a:lnTo>
                        <a:pt x="610" y="494"/>
                      </a:lnTo>
                      <a:lnTo>
                        <a:pt x="622" y="509"/>
                      </a:lnTo>
                      <a:lnTo>
                        <a:pt x="627" y="509"/>
                      </a:lnTo>
                      <a:lnTo>
                        <a:pt x="620" y="511"/>
                      </a:lnTo>
                      <a:lnTo>
                        <a:pt x="627" y="515"/>
                      </a:lnTo>
                      <a:lnTo>
                        <a:pt x="635" y="513"/>
                      </a:lnTo>
                      <a:lnTo>
                        <a:pt x="641" y="513"/>
                      </a:lnTo>
                      <a:lnTo>
                        <a:pt x="644" y="515"/>
                      </a:lnTo>
                      <a:lnTo>
                        <a:pt x="659" y="521"/>
                      </a:lnTo>
                      <a:lnTo>
                        <a:pt x="661" y="526"/>
                      </a:lnTo>
                      <a:lnTo>
                        <a:pt x="667" y="532"/>
                      </a:lnTo>
                      <a:lnTo>
                        <a:pt x="676" y="543"/>
                      </a:lnTo>
                      <a:lnTo>
                        <a:pt x="678" y="551"/>
                      </a:lnTo>
                      <a:lnTo>
                        <a:pt x="691" y="564"/>
                      </a:lnTo>
                      <a:lnTo>
                        <a:pt x="697" y="566"/>
                      </a:lnTo>
                      <a:lnTo>
                        <a:pt x="704" y="566"/>
                      </a:lnTo>
                      <a:lnTo>
                        <a:pt x="710" y="572"/>
                      </a:lnTo>
                      <a:lnTo>
                        <a:pt x="706" y="579"/>
                      </a:lnTo>
                      <a:lnTo>
                        <a:pt x="699" y="573"/>
                      </a:lnTo>
                      <a:lnTo>
                        <a:pt x="691" y="570"/>
                      </a:lnTo>
                      <a:lnTo>
                        <a:pt x="686" y="575"/>
                      </a:lnTo>
                      <a:lnTo>
                        <a:pt x="689" y="583"/>
                      </a:lnTo>
                      <a:lnTo>
                        <a:pt x="695" y="590"/>
                      </a:lnTo>
                      <a:lnTo>
                        <a:pt x="710" y="585"/>
                      </a:lnTo>
                      <a:lnTo>
                        <a:pt x="718" y="579"/>
                      </a:lnTo>
                      <a:lnTo>
                        <a:pt x="725" y="581"/>
                      </a:lnTo>
                      <a:lnTo>
                        <a:pt x="733" y="581"/>
                      </a:lnTo>
                      <a:lnTo>
                        <a:pt x="738" y="577"/>
                      </a:lnTo>
                      <a:lnTo>
                        <a:pt x="744" y="572"/>
                      </a:lnTo>
                      <a:lnTo>
                        <a:pt x="751" y="568"/>
                      </a:lnTo>
                      <a:lnTo>
                        <a:pt x="757" y="572"/>
                      </a:lnTo>
                      <a:lnTo>
                        <a:pt x="753" y="568"/>
                      </a:lnTo>
                      <a:lnTo>
                        <a:pt x="763" y="572"/>
                      </a:lnTo>
                      <a:lnTo>
                        <a:pt x="759" y="564"/>
                      </a:lnTo>
                      <a:lnTo>
                        <a:pt x="763" y="556"/>
                      </a:lnTo>
                      <a:lnTo>
                        <a:pt x="766" y="551"/>
                      </a:lnTo>
                      <a:lnTo>
                        <a:pt x="763" y="538"/>
                      </a:lnTo>
                      <a:lnTo>
                        <a:pt x="765" y="534"/>
                      </a:lnTo>
                      <a:lnTo>
                        <a:pt x="763" y="526"/>
                      </a:lnTo>
                      <a:lnTo>
                        <a:pt x="766" y="519"/>
                      </a:lnTo>
                      <a:lnTo>
                        <a:pt x="766" y="513"/>
                      </a:lnTo>
                      <a:lnTo>
                        <a:pt x="772" y="506"/>
                      </a:lnTo>
                      <a:lnTo>
                        <a:pt x="772" y="500"/>
                      </a:lnTo>
                      <a:lnTo>
                        <a:pt x="774" y="493"/>
                      </a:lnTo>
                      <a:lnTo>
                        <a:pt x="776" y="500"/>
                      </a:lnTo>
                      <a:lnTo>
                        <a:pt x="778" y="493"/>
                      </a:lnTo>
                      <a:lnTo>
                        <a:pt x="776" y="485"/>
                      </a:lnTo>
                      <a:lnTo>
                        <a:pt x="774" y="470"/>
                      </a:lnTo>
                      <a:lnTo>
                        <a:pt x="774" y="451"/>
                      </a:lnTo>
                      <a:lnTo>
                        <a:pt x="772" y="444"/>
                      </a:lnTo>
                      <a:lnTo>
                        <a:pt x="770" y="412"/>
                      </a:lnTo>
                      <a:lnTo>
                        <a:pt x="763" y="385"/>
                      </a:lnTo>
                      <a:lnTo>
                        <a:pt x="759" y="384"/>
                      </a:lnTo>
                      <a:lnTo>
                        <a:pt x="759" y="374"/>
                      </a:lnTo>
                      <a:lnTo>
                        <a:pt x="748" y="361"/>
                      </a:lnTo>
                      <a:lnTo>
                        <a:pt x="740" y="357"/>
                      </a:lnTo>
                      <a:lnTo>
                        <a:pt x="738" y="359"/>
                      </a:lnTo>
                      <a:lnTo>
                        <a:pt x="740" y="355"/>
                      </a:lnTo>
                      <a:lnTo>
                        <a:pt x="740" y="350"/>
                      </a:lnTo>
                      <a:lnTo>
                        <a:pt x="731" y="337"/>
                      </a:lnTo>
                      <a:lnTo>
                        <a:pt x="719" y="312"/>
                      </a:lnTo>
                      <a:lnTo>
                        <a:pt x="693" y="275"/>
                      </a:lnTo>
                      <a:lnTo>
                        <a:pt x="673" y="241"/>
                      </a:lnTo>
                      <a:lnTo>
                        <a:pt x="669" y="235"/>
                      </a:lnTo>
                      <a:lnTo>
                        <a:pt x="661" y="214"/>
                      </a:lnTo>
                      <a:lnTo>
                        <a:pt x="656" y="201"/>
                      </a:lnTo>
                      <a:lnTo>
                        <a:pt x="659" y="201"/>
                      </a:lnTo>
                      <a:lnTo>
                        <a:pt x="665" y="205"/>
                      </a:lnTo>
                      <a:lnTo>
                        <a:pt x="663" y="211"/>
                      </a:lnTo>
                      <a:lnTo>
                        <a:pt x="671" y="218"/>
                      </a:lnTo>
                      <a:lnTo>
                        <a:pt x="678" y="214"/>
                      </a:lnTo>
                      <a:lnTo>
                        <a:pt x="684" y="220"/>
                      </a:lnTo>
                      <a:lnTo>
                        <a:pt x="686" y="228"/>
                      </a:lnTo>
                      <a:lnTo>
                        <a:pt x="684" y="241"/>
                      </a:lnTo>
                      <a:lnTo>
                        <a:pt x="688" y="261"/>
                      </a:lnTo>
                      <a:lnTo>
                        <a:pt x="703" y="284"/>
                      </a:lnTo>
                      <a:lnTo>
                        <a:pt x="710" y="291"/>
                      </a:lnTo>
                      <a:lnTo>
                        <a:pt x="695" y="271"/>
                      </a:lnTo>
                      <a:lnTo>
                        <a:pt x="691" y="263"/>
                      </a:lnTo>
                      <a:lnTo>
                        <a:pt x="688" y="250"/>
                      </a:lnTo>
                      <a:lnTo>
                        <a:pt x="686" y="237"/>
                      </a:lnTo>
                      <a:lnTo>
                        <a:pt x="691" y="231"/>
                      </a:lnTo>
                      <a:lnTo>
                        <a:pt x="688" y="224"/>
                      </a:lnTo>
                      <a:lnTo>
                        <a:pt x="684" y="216"/>
                      </a:lnTo>
                      <a:lnTo>
                        <a:pt x="671" y="203"/>
                      </a:lnTo>
                      <a:lnTo>
                        <a:pt x="631" y="154"/>
                      </a:lnTo>
                      <a:lnTo>
                        <a:pt x="609" y="118"/>
                      </a:lnTo>
                      <a:lnTo>
                        <a:pt x="599" y="98"/>
                      </a:lnTo>
                      <a:lnTo>
                        <a:pt x="588" y="71"/>
                      </a:lnTo>
                      <a:lnTo>
                        <a:pt x="586" y="64"/>
                      </a:lnTo>
                      <a:lnTo>
                        <a:pt x="579" y="51"/>
                      </a:lnTo>
                      <a:lnTo>
                        <a:pt x="577" y="38"/>
                      </a:lnTo>
                      <a:lnTo>
                        <a:pt x="573" y="32"/>
                      </a:lnTo>
                      <a:lnTo>
                        <a:pt x="567" y="24"/>
                      </a:lnTo>
                      <a:lnTo>
                        <a:pt x="563" y="17"/>
                      </a:lnTo>
                      <a:lnTo>
                        <a:pt x="567" y="23"/>
                      </a:lnTo>
                      <a:lnTo>
                        <a:pt x="569" y="8"/>
                      </a:lnTo>
                      <a:lnTo>
                        <a:pt x="560" y="6"/>
                      </a:lnTo>
                      <a:lnTo>
                        <a:pt x="558" y="6"/>
                      </a:lnTo>
                      <a:lnTo>
                        <a:pt x="554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" name="Freeform 108"/>
                <p:cNvSpPr>
                  <a:spLocks/>
                </p:cNvSpPr>
                <p:nvPr/>
              </p:nvSpPr>
              <p:spPr bwMode="auto">
                <a:xfrm>
                  <a:off x="4643777" y="3748872"/>
                  <a:ext cx="8646" cy="6976"/>
                </a:xfrm>
                <a:custGeom>
                  <a:avLst/>
                  <a:gdLst>
                    <a:gd name="T0" fmla="*/ 9 w 9"/>
                    <a:gd name="T1" fmla="*/ 0 h 8"/>
                    <a:gd name="T2" fmla="*/ 8 w 9"/>
                    <a:gd name="T3" fmla="*/ 2 h 8"/>
                    <a:gd name="T4" fmla="*/ 0 w 9"/>
                    <a:gd name="T5" fmla="*/ 8 h 8"/>
                    <a:gd name="T6" fmla="*/ 8 w 9"/>
                    <a:gd name="T7" fmla="*/ 2 h 8"/>
                    <a:gd name="T8" fmla="*/ 9 w 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9" y="0"/>
                      </a:moveTo>
                      <a:lnTo>
                        <a:pt x="8" y="2"/>
                      </a:lnTo>
                      <a:lnTo>
                        <a:pt x="0" y="8"/>
                      </a:lnTo>
                      <a:lnTo>
                        <a:pt x="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" name="Freeform 109"/>
                <p:cNvSpPr>
                  <a:spLocks/>
                </p:cNvSpPr>
                <p:nvPr/>
              </p:nvSpPr>
              <p:spPr bwMode="auto">
                <a:xfrm>
                  <a:off x="4643777" y="3748872"/>
                  <a:ext cx="8646" cy="6976"/>
                </a:xfrm>
                <a:custGeom>
                  <a:avLst/>
                  <a:gdLst>
                    <a:gd name="T0" fmla="*/ 9 w 9"/>
                    <a:gd name="T1" fmla="*/ 0 h 8"/>
                    <a:gd name="T2" fmla="*/ 8 w 9"/>
                    <a:gd name="T3" fmla="*/ 2 h 8"/>
                    <a:gd name="T4" fmla="*/ 0 w 9"/>
                    <a:gd name="T5" fmla="*/ 8 h 8"/>
                    <a:gd name="T6" fmla="*/ 8 w 9"/>
                    <a:gd name="T7" fmla="*/ 2 h 8"/>
                    <a:gd name="T8" fmla="*/ 9 w 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9" y="0"/>
                      </a:moveTo>
                      <a:lnTo>
                        <a:pt x="8" y="2"/>
                      </a:lnTo>
                      <a:lnTo>
                        <a:pt x="0" y="8"/>
                      </a:lnTo>
                      <a:lnTo>
                        <a:pt x="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" name="Freeform 110"/>
                <p:cNvSpPr>
                  <a:spLocks/>
                </p:cNvSpPr>
                <p:nvPr/>
              </p:nvSpPr>
              <p:spPr bwMode="auto">
                <a:xfrm>
                  <a:off x="4506399" y="3606729"/>
                  <a:ext cx="14410" cy="7848"/>
                </a:xfrm>
                <a:custGeom>
                  <a:avLst/>
                  <a:gdLst>
                    <a:gd name="T0" fmla="*/ 15 w 15"/>
                    <a:gd name="T1" fmla="*/ 5 h 9"/>
                    <a:gd name="T2" fmla="*/ 8 w 15"/>
                    <a:gd name="T3" fmla="*/ 7 h 9"/>
                    <a:gd name="T4" fmla="*/ 0 w 15"/>
                    <a:gd name="T5" fmla="*/ 0 h 9"/>
                    <a:gd name="T6" fmla="*/ 0 w 15"/>
                    <a:gd name="T7" fmla="*/ 0 h 9"/>
                    <a:gd name="T8" fmla="*/ 4 w 15"/>
                    <a:gd name="T9" fmla="*/ 7 h 9"/>
                    <a:gd name="T10" fmla="*/ 8 w 15"/>
                    <a:gd name="T11" fmla="*/ 9 h 9"/>
                    <a:gd name="T12" fmla="*/ 15 w 15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9">
                      <a:moveTo>
                        <a:pt x="15" y="5"/>
                      </a:move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" name="Freeform 111"/>
                <p:cNvSpPr>
                  <a:spLocks/>
                </p:cNvSpPr>
                <p:nvPr/>
              </p:nvSpPr>
              <p:spPr bwMode="auto">
                <a:xfrm>
                  <a:off x="4506399" y="3606729"/>
                  <a:ext cx="14410" cy="7848"/>
                </a:xfrm>
                <a:custGeom>
                  <a:avLst/>
                  <a:gdLst>
                    <a:gd name="T0" fmla="*/ 15 w 15"/>
                    <a:gd name="T1" fmla="*/ 5 h 9"/>
                    <a:gd name="T2" fmla="*/ 8 w 15"/>
                    <a:gd name="T3" fmla="*/ 7 h 9"/>
                    <a:gd name="T4" fmla="*/ 0 w 15"/>
                    <a:gd name="T5" fmla="*/ 0 h 9"/>
                    <a:gd name="T6" fmla="*/ 0 w 15"/>
                    <a:gd name="T7" fmla="*/ 0 h 9"/>
                    <a:gd name="T8" fmla="*/ 4 w 15"/>
                    <a:gd name="T9" fmla="*/ 7 h 9"/>
                    <a:gd name="T10" fmla="*/ 8 w 15"/>
                    <a:gd name="T11" fmla="*/ 9 h 9"/>
                    <a:gd name="T12" fmla="*/ 15 w 15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9">
                      <a:moveTo>
                        <a:pt x="15" y="5"/>
                      </a:move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" name="Freeform 112"/>
                <p:cNvSpPr>
                  <a:spLocks/>
                </p:cNvSpPr>
                <p:nvPr/>
              </p:nvSpPr>
              <p:spPr bwMode="auto">
                <a:xfrm>
                  <a:off x="4680283" y="3688701"/>
                  <a:ext cx="24978" cy="40986"/>
                </a:xfrm>
                <a:custGeom>
                  <a:avLst/>
                  <a:gdLst>
                    <a:gd name="T0" fmla="*/ 26 w 26"/>
                    <a:gd name="T1" fmla="*/ 0 h 47"/>
                    <a:gd name="T2" fmla="*/ 18 w 26"/>
                    <a:gd name="T3" fmla="*/ 5 h 47"/>
                    <a:gd name="T4" fmla="*/ 18 w 26"/>
                    <a:gd name="T5" fmla="*/ 13 h 47"/>
                    <a:gd name="T6" fmla="*/ 13 w 26"/>
                    <a:gd name="T7" fmla="*/ 26 h 47"/>
                    <a:gd name="T8" fmla="*/ 3 w 26"/>
                    <a:gd name="T9" fmla="*/ 39 h 47"/>
                    <a:gd name="T10" fmla="*/ 3 w 26"/>
                    <a:gd name="T11" fmla="*/ 41 h 47"/>
                    <a:gd name="T12" fmla="*/ 0 w 26"/>
                    <a:gd name="T13" fmla="*/ 47 h 47"/>
                    <a:gd name="T14" fmla="*/ 15 w 26"/>
                    <a:gd name="T15" fmla="*/ 26 h 47"/>
                    <a:gd name="T16" fmla="*/ 26 w 26"/>
                    <a:gd name="T1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47">
                      <a:moveTo>
                        <a:pt x="26" y="0"/>
                      </a:moveTo>
                      <a:lnTo>
                        <a:pt x="18" y="5"/>
                      </a:lnTo>
                      <a:lnTo>
                        <a:pt x="18" y="13"/>
                      </a:lnTo>
                      <a:lnTo>
                        <a:pt x="13" y="26"/>
                      </a:lnTo>
                      <a:lnTo>
                        <a:pt x="3" y="39"/>
                      </a:lnTo>
                      <a:lnTo>
                        <a:pt x="3" y="41"/>
                      </a:lnTo>
                      <a:lnTo>
                        <a:pt x="0" y="47"/>
                      </a:lnTo>
                      <a:lnTo>
                        <a:pt x="15" y="2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" name="Freeform 113"/>
                <p:cNvSpPr>
                  <a:spLocks/>
                </p:cNvSpPr>
                <p:nvPr/>
              </p:nvSpPr>
              <p:spPr bwMode="auto">
                <a:xfrm>
                  <a:off x="4680283" y="3688701"/>
                  <a:ext cx="24978" cy="40986"/>
                </a:xfrm>
                <a:custGeom>
                  <a:avLst/>
                  <a:gdLst>
                    <a:gd name="T0" fmla="*/ 26 w 26"/>
                    <a:gd name="T1" fmla="*/ 0 h 47"/>
                    <a:gd name="T2" fmla="*/ 18 w 26"/>
                    <a:gd name="T3" fmla="*/ 5 h 47"/>
                    <a:gd name="T4" fmla="*/ 18 w 26"/>
                    <a:gd name="T5" fmla="*/ 13 h 47"/>
                    <a:gd name="T6" fmla="*/ 13 w 26"/>
                    <a:gd name="T7" fmla="*/ 26 h 47"/>
                    <a:gd name="T8" fmla="*/ 3 w 26"/>
                    <a:gd name="T9" fmla="*/ 39 h 47"/>
                    <a:gd name="T10" fmla="*/ 3 w 26"/>
                    <a:gd name="T11" fmla="*/ 41 h 47"/>
                    <a:gd name="T12" fmla="*/ 0 w 26"/>
                    <a:gd name="T13" fmla="*/ 47 h 47"/>
                    <a:gd name="T14" fmla="*/ 15 w 26"/>
                    <a:gd name="T15" fmla="*/ 26 h 47"/>
                    <a:gd name="T16" fmla="*/ 26 w 26"/>
                    <a:gd name="T1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47">
                      <a:moveTo>
                        <a:pt x="26" y="0"/>
                      </a:moveTo>
                      <a:lnTo>
                        <a:pt x="18" y="5"/>
                      </a:lnTo>
                      <a:lnTo>
                        <a:pt x="18" y="13"/>
                      </a:lnTo>
                      <a:lnTo>
                        <a:pt x="13" y="26"/>
                      </a:lnTo>
                      <a:lnTo>
                        <a:pt x="3" y="39"/>
                      </a:lnTo>
                      <a:lnTo>
                        <a:pt x="3" y="41"/>
                      </a:lnTo>
                      <a:lnTo>
                        <a:pt x="0" y="47"/>
                      </a:lnTo>
                      <a:lnTo>
                        <a:pt x="15" y="2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" name="Freeform 114"/>
                <p:cNvSpPr>
                  <a:spLocks/>
                </p:cNvSpPr>
                <p:nvPr/>
              </p:nvSpPr>
              <p:spPr bwMode="auto">
                <a:xfrm>
                  <a:off x="4707183" y="3673876"/>
                  <a:ext cx="1921" cy="6104"/>
                </a:xfrm>
                <a:custGeom>
                  <a:avLst/>
                  <a:gdLst>
                    <a:gd name="T0" fmla="*/ 0 w 2"/>
                    <a:gd name="T1" fmla="*/ 7 h 7"/>
                    <a:gd name="T2" fmla="*/ 2 w 2"/>
                    <a:gd name="T3" fmla="*/ 0 h 7"/>
                    <a:gd name="T4" fmla="*/ 0 w 2"/>
                    <a:gd name="T5" fmla="*/ 0 h 7"/>
                    <a:gd name="T6" fmla="*/ 0 w 2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" name="Freeform 115"/>
                <p:cNvSpPr>
                  <a:spLocks/>
                </p:cNvSpPr>
                <p:nvPr/>
              </p:nvSpPr>
              <p:spPr bwMode="auto">
                <a:xfrm>
                  <a:off x="4707183" y="3673876"/>
                  <a:ext cx="1921" cy="6104"/>
                </a:xfrm>
                <a:custGeom>
                  <a:avLst/>
                  <a:gdLst>
                    <a:gd name="T0" fmla="*/ 0 w 2"/>
                    <a:gd name="T1" fmla="*/ 7 h 7"/>
                    <a:gd name="T2" fmla="*/ 2 w 2"/>
                    <a:gd name="T3" fmla="*/ 0 h 7"/>
                    <a:gd name="T4" fmla="*/ 0 w 2"/>
                    <a:gd name="T5" fmla="*/ 0 h 7"/>
                    <a:gd name="T6" fmla="*/ 0 w 2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6043953" y="3752653"/>
                <a:ext cx="644431" cy="945489"/>
                <a:chOff x="3872343" y="2857646"/>
                <a:chExt cx="317988" cy="466542"/>
              </a:xfrm>
              <a:grpFill/>
            </p:grpSpPr>
            <p:sp>
              <p:nvSpPr>
                <p:cNvPr id="298" name="Freeform 95"/>
                <p:cNvSpPr>
                  <a:spLocks/>
                </p:cNvSpPr>
                <p:nvPr/>
              </p:nvSpPr>
              <p:spPr bwMode="auto">
                <a:xfrm>
                  <a:off x="3872343" y="2857646"/>
                  <a:ext cx="317988" cy="465670"/>
                </a:xfrm>
                <a:custGeom>
                  <a:avLst/>
                  <a:gdLst>
                    <a:gd name="T0" fmla="*/ 117 w 331"/>
                    <a:gd name="T1" fmla="*/ 485 h 534"/>
                    <a:gd name="T2" fmla="*/ 104 w 331"/>
                    <a:gd name="T3" fmla="*/ 475 h 534"/>
                    <a:gd name="T4" fmla="*/ 94 w 331"/>
                    <a:gd name="T5" fmla="*/ 453 h 534"/>
                    <a:gd name="T6" fmla="*/ 187 w 331"/>
                    <a:gd name="T7" fmla="*/ 438 h 534"/>
                    <a:gd name="T8" fmla="*/ 331 w 331"/>
                    <a:gd name="T9" fmla="*/ 417 h 534"/>
                    <a:gd name="T10" fmla="*/ 320 w 331"/>
                    <a:gd name="T11" fmla="*/ 400 h 534"/>
                    <a:gd name="T12" fmla="*/ 320 w 331"/>
                    <a:gd name="T13" fmla="*/ 377 h 534"/>
                    <a:gd name="T14" fmla="*/ 320 w 331"/>
                    <a:gd name="T15" fmla="*/ 364 h 534"/>
                    <a:gd name="T16" fmla="*/ 312 w 331"/>
                    <a:gd name="T17" fmla="*/ 347 h 534"/>
                    <a:gd name="T18" fmla="*/ 309 w 331"/>
                    <a:gd name="T19" fmla="*/ 321 h 534"/>
                    <a:gd name="T20" fmla="*/ 312 w 331"/>
                    <a:gd name="T21" fmla="*/ 300 h 534"/>
                    <a:gd name="T22" fmla="*/ 322 w 331"/>
                    <a:gd name="T23" fmla="*/ 289 h 534"/>
                    <a:gd name="T24" fmla="*/ 314 w 331"/>
                    <a:gd name="T25" fmla="*/ 278 h 534"/>
                    <a:gd name="T26" fmla="*/ 312 w 331"/>
                    <a:gd name="T27" fmla="*/ 261 h 534"/>
                    <a:gd name="T28" fmla="*/ 303 w 331"/>
                    <a:gd name="T29" fmla="*/ 250 h 534"/>
                    <a:gd name="T30" fmla="*/ 292 w 331"/>
                    <a:gd name="T31" fmla="*/ 229 h 534"/>
                    <a:gd name="T32" fmla="*/ 288 w 331"/>
                    <a:gd name="T33" fmla="*/ 218 h 534"/>
                    <a:gd name="T34" fmla="*/ 224 w 331"/>
                    <a:gd name="T35" fmla="*/ 0 h 534"/>
                    <a:gd name="T36" fmla="*/ 0 w 331"/>
                    <a:gd name="T37" fmla="*/ 20 h 534"/>
                    <a:gd name="T38" fmla="*/ 4 w 331"/>
                    <a:gd name="T39" fmla="*/ 28 h 534"/>
                    <a:gd name="T40" fmla="*/ 4 w 331"/>
                    <a:gd name="T41" fmla="*/ 357 h 534"/>
                    <a:gd name="T42" fmla="*/ 27 w 331"/>
                    <a:gd name="T43" fmla="*/ 520 h 534"/>
                    <a:gd name="T44" fmla="*/ 47 w 331"/>
                    <a:gd name="T45" fmla="*/ 520 h 534"/>
                    <a:gd name="T46" fmla="*/ 55 w 331"/>
                    <a:gd name="T47" fmla="*/ 496 h 534"/>
                    <a:gd name="T48" fmla="*/ 59 w 331"/>
                    <a:gd name="T49" fmla="*/ 483 h 534"/>
                    <a:gd name="T50" fmla="*/ 62 w 331"/>
                    <a:gd name="T51" fmla="*/ 485 h 534"/>
                    <a:gd name="T52" fmla="*/ 70 w 331"/>
                    <a:gd name="T53" fmla="*/ 492 h 534"/>
                    <a:gd name="T54" fmla="*/ 68 w 331"/>
                    <a:gd name="T55" fmla="*/ 505 h 534"/>
                    <a:gd name="T56" fmla="*/ 79 w 331"/>
                    <a:gd name="T57" fmla="*/ 517 h 534"/>
                    <a:gd name="T58" fmla="*/ 85 w 331"/>
                    <a:gd name="T59" fmla="*/ 522 h 534"/>
                    <a:gd name="T60" fmla="*/ 76 w 331"/>
                    <a:gd name="T61" fmla="*/ 532 h 534"/>
                    <a:gd name="T62" fmla="*/ 64 w 331"/>
                    <a:gd name="T63" fmla="*/ 534 h 534"/>
                    <a:gd name="T64" fmla="*/ 100 w 331"/>
                    <a:gd name="T65" fmla="*/ 528 h 534"/>
                    <a:gd name="T66" fmla="*/ 100 w 331"/>
                    <a:gd name="T67" fmla="*/ 518 h 534"/>
                    <a:gd name="T68" fmla="*/ 115 w 331"/>
                    <a:gd name="T69" fmla="*/ 513 h 534"/>
                    <a:gd name="T70" fmla="*/ 115 w 331"/>
                    <a:gd name="T71" fmla="*/ 498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1" h="534">
                      <a:moveTo>
                        <a:pt x="113" y="494"/>
                      </a:moveTo>
                      <a:lnTo>
                        <a:pt x="117" y="485"/>
                      </a:lnTo>
                      <a:lnTo>
                        <a:pt x="109" y="477"/>
                      </a:lnTo>
                      <a:lnTo>
                        <a:pt x="104" y="475"/>
                      </a:lnTo>
                      <a:lnTo>
                        <a:pt x="93" y="460"/>
                      </a:lnTo>
                      <a:lnTo>
                        <a:pt x="94" y="453"/>
                      </a:lnTo>
                      <a:lnTo>
                        <a:pt x="102" y="447"/>
                      </a:lnTo>
                      <a:lnTo>
                        <a:pt x="187" y="438"/>
                      </a:lnTo>
                      <a:lnTo>
                        <a:pt x="331" y="421"/>
                      </a:lnTo>
                      <a:lnTo>
                        <a:pt x="331" y="417"/>
                      </a:lnTo>
                      <a:lnTo>
                        <a:pt x="326" y="408"/>
                      </a:lnTo>
                      <a:lnTo>
                        <a:pt x="320" y="400"/>
                      </a:lnTo>
                      <a:lnTo>
                        <a:pt x="318" y="393"/>
                      </a:lnTo>
                      <a:lnTo>
                        <a:pt x="320" y="377"/>
                      </a:lnTo>
                      <a:lnTo>
                        <a:pt x="318" y="372"/>
                      </a:lnTo>
                      <a:lnTo>
                        <a:pt x="320" y="364"/>
                      </a:lnTo>
                      <a:lnTo>
                        <a:pt x="318" y="355"/>
                      </a:lnTo>
                      <a:lnTo>
                        <a:pt x="312" y="347"/>
                      </a:lnTo>
                      <a:lnTo>
                        <a:pt x="307" y="334"/>
                      </a:lnTo>
                      <a:lnTo>
                        <a:pt x="309" y="321"/>
                      </a:lnTo>
                      <a:lnTo>
                        <a:pt x="312" y="314"/>
                      </a:lnTo>
                      <a:lnTo>
                        <a:pt x="312" y="300"/>
                      </a:lnTo>
                      <a:lnTo>
                        <a:pt x="316" y="293"/>
                      </a:lnTo>
                      <a:lnTo>
                        <a:pt x="322" y="289"/>
                      </a:lnTo>
                      <a:lnTo>
                        <a:pt x="320" y="282"/>
                      </a:lnTo>
                      <a:lnTo>
                        <a:pt x="314" y="278"/>
                      </a:lnTo>
                      <a:lnTo>
                        <a:pt x="316" y="268"/>
                      </a:lnTo>
                      <a:lnTo>
                        <a:pt x="312" y="261"/>
                      </a:lnTo>
                      <a:lnTo>
                        <a:pt x="311" y="257"/>
                      </a:lnTo>
                      <a:lnTo>
                        <a:pt x="303" y="250"/>
                      </a:lnTo>
                      <a:lnTo>
                        <a:pt x="297" y="236"/>
                      </a:lnTo>
                      <a:lnTo>
                        <a:pt x="292" y="229"/>
                      </a:lnTo>
                      <a:lnTo>
                        <a:pt x="290" y="221"/>
                      </a:lnTo>
                      <a:lnTo>
                        <a:pt x="288" y="218"/>
                      </a:lnTo>
                      <a:lnTo>
                        <a:pt x="256" y="101"/>
                      </a:lnTo>
                      <a:lnTo>
                        <a:pt x="224" y="0"/>
                      </a:lnTo>
                      <a:lnTo>
                        <a:pt x="126" y="11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12" y="32"/>
                      </a:lnTo>
                      <a:lnTo>
                        <a:pt x="4" y="357"/>
                      </a:lnTo>
                      <a:lnTo>
                        <a:pt x="27" y="517"/>
                      </a:lnTo>
                      <a:lnTo>
                        <a:pt x="27" y="520"/>
                      </a:lnTo>
                      <a:lnTo>
                        <a:pt x="34" y="518"/>
                      </a:lnTo>
                      <a:lnTo>
                        <a:pt x="47" y="520"/>
                      </a:lnTo>
                      <a:lnTo>
                        <a:pt x="53" y="520"/>
                      </a:lnTo>
                      <a:lnTo>
                        <a:pt x="55" y="496"/>
                      </a:lnTo>
                      <a:lnTo>
                        <a:pt x="57" y="488"/>
                      </a:lnTo>
                      <a:lnTo>
                        <a:pt x="59" y="483"/>
                      </a:lnTo>
                      <a:lnTo>
                        <a:pt x="59" y="481"/>
                      </a:lnTo>
                      <a:lnTo>
                        <a:pt x="62" y="485"/>
                      </a:lnTo>
                      <a:lnTo>
                        <a:pt x="64" y="487"/>
                      </a:lnTo>
                      <a:lnTo>
                        <a:pt x="70" y="492"/>
                      </a:lnTo>
                      <a:lnTo>
                        <a:pt x="70" y="500"/>
                      </a:lnTo>
                      <a:lnTo>
                        <a:pt x="68" y="505"/>
                      </a:lnTo>
                      <a:lnTo>
                        <a:pt x="72" y="513"/>
                      </a:lnTo>
                      <a:lnTo>
                        <a:pt x="79" y="517"/>
                      </a:lnTo>
                      <a:lnTo>
                        <a:pt x="81" y="515"/>
                      </a:lnTo>
                      <a:lnTo>
                        <a:pt x="85" y="522"/>
                      </a:lnTo>
                      <a:lnTo>
                        <a:pt x="83" y="530"/>
                      </a:lnTo>
                      <a:lnTo>
                        <a:pt x="76" y="532"/>
                      </a:lnTo>
                      <a:lnTo>
                        <a:pt x="70" y="532"/>
                      </a:lnTo>
                      <a:lnTo>
                        <a:pt x="64" y="534"/>
                      </a:lnTo>
                      <a:lnTo>
                        <a:pt x="93" y="530"/>
                      </a:lnTo>
                      <a:lnTo>
                        <a:pt x="100" y="528"/>
                      </a:lnTo>
                      <a:lnTo>
                        <a:pt x="102" y="520"/>
                      </a:lnTo>
                      <a:lnTo>
                        <a:pt x="100" y="518"/>
                      </a:lnTo>
                      <a:lnTo>
                        <a:pt x="108" y="520"/>
                      </a:lnTo>
                      <a:lnTo>
                        <a:pt x="115" y="513"/>
                      </a:lnTo>
                      <a:lnTo>
                        <a:pt x="117" y="502"/>
                      </a:lnTo>
                      <a:lnTo>
                        <a:pt x="115" y="498"/>
                      </a:lnTo>
                      <a:lnTo>
                        <a:pt x="113" y="49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" name="Freeform 97"/>
                <p:cNvSpPr>
                  <a:spLocks/>
                </p:cNvSpPr>
                <p:nvPr/>
              </p:nvSpPr>
              <p:spPr bwMode="auto">
                <a:xfrm>
                  <a:off x="3912692" y="3321572"/>
                  <a:ext cx="8646" cy="2616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5 w 9"/>
                    <a:gd name="T5" fmla="*/ 2 h 3"/>
                    <a:gd name="T6" fmla="*/ 9 w 9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" name="Freeform 98"/>
                <p:cNvSpPr>
                  <a:spLocks/>
                </p:cNvSpPr>
                <p:nvPr/>
              </p:nvSpPr>
              <p:spPr bwMode="auto">
                <a:xfrm>
                  <a:off x="3912692" y="3321572"/>
                  <a:ext cx="8646" cy="2616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5 w 9"/>
                    <a:gd name="T5" fmla="*/ 2 h 3"/>
                    <a:gd name="T6" fmla="*/ 9 w 9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" name="Freeform 116"/>
                <p:cNvSpPr>
                  <a:spLocks/>
                </p:cNvSpPr>
                <p:nvPr/>
              </p:nvSpPr>
              <p:spPr bwMode="auto">
                <a:xfrm>
                  <a:off x="3997233" y="3295411"/>
                  <a:ext cx="63406" cy="13081"/>
                </a:xfrm>
                <a:custGeom>
                  <a:avLst/>
                  <a:gdLst>
                    <a:gd name="T0" fmla="*/ 28 w 66"/>
                    <a:gd name="T1" fmla="*/ 7 h 15"/>
                    <a:gd name="T2" fmla="*/ 23 w 66"/>
                    <a:gd name="T3" fmla="*/ 7 h 15"/>
                    <a:gd name="T4" fmla="*/ 15 w 66"/>
                    <a:gd name="T5" fmla="*/ 11 h 15"/>
                    <a:gd name="T6" fmla="*/ 0 w 66"/>
                    <a:gd name="T7" fmla="*/ 15 h 15"/>
                    <a:gd name="T8" fmla="*/ 8 w 66"/>
                    <a:gd name="T9" fmla="*/ 15 h 15"/>
                    <a:gd name="T10" fmla="*/ 51 w 66"/>
                    <a:gd name="T11" fmla="*/ 1 h 15"/>
                    <a:gd name="T12" fmla="*/ 66 w 66"/>
                    <a:gd name="T13" fmla="*/ 0 h 15"/>
                    <a:gd name="T14" fmla="*/ 60 w 66"/>
                    <a:gd name="T15" fmla="*/ 0 h 15"/>
                    <a:gd name="T16" fmla="*/ 45 w 66"/>
                    <a:gd name="T17" fmla="*/ 1 h 15"/>
                    <a:gd name="T18" fmla="*/ 28 w 66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15">
                      <a:moveTo>
                        <a:pt x="28" y="7"/>
                      </a:moveTo>
                      <a:lnTo>
                        <a:pt x="23" y="7"/>
                      </a:lnTo>
                      <a:lnTo>
                        <a:pt x="15" y="11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5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45" y="1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" name="Freeform 117"/>
                <p:cNvSpPr>
                  <a:spLocks/>
                </p:cNvSpPr>
                <p:nvPr/>
              </p:nvSpPr>
              <p:spPr bwMode="auto">
                <a:xfrm>
                  <a:off x="3997233" y="3295411"/>
                  <a:ext cx="63406" cy="13081"/>
                </a:xfrm>
                <a:custGeom>
                  <a:avLst/>
                  <a:gdLst>
                    <a:gd name="T0" fmla="*/ 28 w 66"/>
                    <a:gd name="T1" fmla="*/ 7 h 15"/>
                    <a:gd name="T2" fmla="*/ 23 w 66"/>
                    <a:gd name="T3" fmla="*/ 7 h 15"/>
                    <a:gd name="T4" fmla="*/ 15 w 66"/>
                    <a:gd name="T5" fmla="*/ 11 h 15"/>
                    <a:gd name="T6" fmla="*/ 0 w 66"/>
                    <a:gd name="T7" fmla="*/ 15 h 15"/>
                    <a:gd name="T8" fmla="*/ 8 w 66"/>
                    <a:gd name="T9" fmla="*/ 15 h 15"/>
                    <a:gd name="T10" fmla="*/ 51 w 66"/>
                    <a:gd name="T11" fmla="*/ 1 h 15"/>
                    <a:gd name="T12" fmla="*/ 66 w 66"/>
                    <a:gd name="T13" fmla="*/ 0 h 15"/>
                    <a:gd name="T14" fmla="*/ 60 w 66"/>
                    <a:gd name="T15" fmla="*/ 0 h 15"/>
                    <a:gd name="T16" fmla="*/ 45 w 66"/>
                    <a:gd name="T17" fmla="*/ 1 h 15"/>
                    <a:gd name="T18" fmla="*/ 28 w 66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15">
                      <a:moveTo>
                        <a:pt x="28" y="7"/>
                      </a:moveTo>
                      <a:lnTo>
                        <a:pt x="23" y="7"/>
                      </a:lnTo>
                      <a:lnTo>
                        <a:pt x="15" y="11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5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45" y="1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64" name="Freeform 119"/>
              <p:cNvSpPr>
                <a:spLocks/>
              </p:cNvSpPr>
              <p:nvPr/>
            </p:nvSpPr>
            <p:spPr bwMode="auto">
              <a:xfrm>
                <a:off x="6480065" y="3699635"/>
                <a:ext cx="907267" cy="850057"/>
              </a:xfrm>
              <a:custGeom>
                <a:avLst/>
                <a:gdLst>
                  <a:gd name="T0" fmla="*/ 436 w 466"/>
                  <a:gd name="T1" fmla="*/ 274 h 481"/>
                  <a:gd name="T2" fmla="*/ 431 w 466"/>
                  <a:gd name="T3" fmla="*/ 253 h 481"/>
                  <a:gd name="T4" fmla="*/ 412 w 466"/>
                  <a:gd name="T5" fmla="*/ 236 h 481"/>
                  <a:gd name="T6" fmla="*/ 404 w 466"/>
                  <a:gd name="T7" fmla="*/ 218 h 481"/>
                  <a:gd name="T8" fmla="*/ 391 w 466"/>
                  <a:gd name="T9" fmla="*/ 193 h 481"/>
                  <a:gd name="T10" fmla="*/ 363 w 466"/>
                  <a:gd name="T11" fmla="*/ 176 h 481"/>
                  <a:gd name="T12" fmla="*/ 355 w 466"/>
                  <a:gd name="T13" fmla="*/ 165 h 481"/>
                  <a:gd name="T14" fmla="*/ 346 w 466"/>
                  <a:gd name="T15" fmla="*/ 150 h 481"/>
                  <a:gd name="T16" fmla="*/ 323 w 466"/>
                  <a:gd name="T17" fmla="*/ 137 h 481"/>
                  <a:gd name="T18" fmla="*/ 307 w 466"/>
                  <a:gd name="T19" fmla="*/ 118 h 481"/>
                  <a:gd name="T20" fmla="*/ 261 w 466"/>
                  <a:gd name="T21" fmla="*/ 80 h 481"/>
                  <a:gd name="T22" fmla="*/ 250 w 466"/>
                  <a:gd name="T23" fmla="*/ 60 h 481"/>
                  <a:gd name="T24" fmla="*/ 218 w 466"/>
                  <a:gd name="T25" fmla="*/ 43 h 481"/>
                  <a:gd name="T26" fmla="*/ 201 w 466"/>
                  <a:gd name="T27" fmla="*/ 31 h 481"/>
                  <a:gd name="T28" fmla="*/ 218 w 466"/>
                  <a:gd name="T29" fmla="*/ 0 h 481"/>
                  <a:gd name="T30" fmla="*/ 0 w 466"/>
                  <a:gd name="T31" fmla="*/ 30 h 481"/>
                  <a:gd name="T32" fmla="*/ 66 w 466"/>
                  <a:gd name="T33" fmla="*/ 251 h 481"/>
                  <a:gd name="T34" fmla="*/ 79 w 466"/>
                  <a:gd name="T35" fmla="*/ 280 h 481"/>
                  <a:gd name="T36" fmla="*/ 92 w 466"/>
                  <a:gd name="T37" fmla="*/ 298 h 481"/>
                  <a:gd name="T38" fmla="*/ 98 w 466"/>
                  <a:gd name="T39" fmla="*/ 319 h 481"/>
                  <a:gd name="T40" fmla="*/ 88 w 466"/>
                  <a:gd name="T41" fmla="*/ 344 h 481"/>
                  <a:gd name="T42" fmla="*/ 88 w 466"/>
                  <a:gd name="T43" fmla="*/ 377 h 481"/>
                  <a:gd name="T44" fmla="*/ 94 w 466"/>
                  <a:gd name="T45" fmla="*/ 402 h 481"/>
                  <a:gd name="T46" fmla="*/ 96 w 466"/>
                  <a:gd name="T47" fmla="*/ 430 h 481"/>
                  <a:gd name="T48" fmla="*/ 107 w 466"/>
                  <a:gd name="T49" fmla="*/ 451 h 481"/>
                  <a:gd name="T50" fmla="*/ 124 w 466"/>
                  <a:gd name="T51" fmla="*/ 479 h 481"/>
                  <a:gd name="T52" fmla="*/ 372 w 466"/>
                  <a:gd name="T53" fmla="*/ 481 h 481"/>
                  <a:gd name="T54" fmla="*/ 385 w 466"/>
                  <a:gd name="T55" fmla="*/ 462 h 481"/>
                  <a:gd name="T56" fmla="*/ 380 w 466"/>
                  <a:gd name="T57" fmla="*/ 443 h 481"/>
                  <a:gd name="T58" fmla="*/ 391 w 466"/>
                  <a:gd name="T59" fmla="*/ 430 h 481"/>
                  <a:gd name="T60" fmla="*/ 423 w 466"/>
                  <a:gd name="T61" fmla="*/ 438 h 481"/>
                  <a:gd name="T62" fmla="*/ 431 w 466"/>
                  <a:gd name="T63" fmla="*/ 428 h 481"/>
                  <a:gd name="T64" fmla="*/ 431 w 466"/>
                  <a:gd name="T65" fmla="*/ 409 h 481"/>
                  <a:gd name="T66" fmla="*/ 423 w 466"/>
                  <a:gd name="T67" fmla="*/ 396 h 481"/>
                  <a:gd name="T68" fmla="*/ 423 w 466"/>
                  <a:gd name="T69" fmla="*/ 392 h 481"/>
                  <a:gd name="T70" fmla="*/ 438 w 466"/>
                  <a:gd name="T71" fmla="*/ 379 h 481"/>
                  <a:gd name="T72" fmla="*/ 427 w 466"/>
                  <a:gd name="T73" fmla="*/ 370 h 481"/>
                  <a:gd name="T74" fmla="*/ 429 w 466"/>
                  <a:gd name="T75" fmla="*/ 368 h 481"/>
                  <a:gd name="T76" fmla="*/ 440 w 466"/>
                  <a:gd name="T77" fmla="*/ 360 h 481"/>
                  <a:gd name="T78" fmla="*/ 434 w 466"/>
                  <a:gd name="T79" fmla="*/ 345 h 481"/>
                  <a:gd name="T80" fmla="*/ 444 w 466"/>
                  <a:gd name="T81" fmla="*/ 338 h 481"/>
                  <a:gd name="T82" fmla="*/ 440 w 466"/>
                  <a:gd name="T83" fmla="*/ 330 h 481"/>
                  <a:gd name="T84" fmla="*/ 451 w 466"/>
                  <a:gd name="T85" fmla="*/ 315 h 481"/>
                  <a:gd name="T86" fmla="*/ 451 w 466"/>
                  <a:gd name="T87" fmla="*/ 306 h 481"/>
                  <a:gd name="T88" fmla="*/ 464 w 466"/>
                  <a:gd name="T89" fmla="*/ 295 h 481"/>
                  <a:gd name="T90" fmla="*/ 459 w 466"/>
                  <a:gd name="T91" fmla="*/ 285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481">
                    <a:moveTo>
                      <a:pt x="455" y="283"/>
                    </a:moveTo>
                    <a:lnTo>
                      <a:pt x="442" y="282"/>
                    </a:lnTo>
                    <a:lnTo>
                      <a:pt x="436" y="274"/>
                    </a:lnTo>
                    <a:lnTo>
                      <a:pt x="436" y="268"/>
                    </a:lnTo>
                    <a:lnTo>
                      <a:pt x="436" y="261"/>
                    </a:lnTo>
                    <a:lnTo>
                      <a:pt x="431" y="253"/>
                    </a:lnTo>
                    <a:lnTo>
                      <a:pt x="427" y="248"/>
                    </a:lnTo>
                    <a:lnTo>
                      <a:pt x="423" y="240"/>
                    </a:lnTo>
                    <a:lnTo>
                      <a:pt x="412" y="236"/>
                    </a:lnTo>
                    <a:lnTo>
                      <a:pt x="406" y="231"/>
                    </a:lnTo>
                    <a:lnTo>
                      <a:pt x="404" y="223"/>
                    </a:lnTo>
                    <a:lnTo>
                      <a:pt x="404" y="218"/>
                    </a:lnTo>
                    <a:lnTo>
                      <a:pt x="401" y="210"/>
                    </a:lnTo>
                    <a:lnTo>
                      <a:pt x="393" y="199"/>
                    </a:lnTo>
                    <a:lnTo>
                      <a:pt x="391" y="193"/>
                    </a:lnTo>
                    <a:lnTo>
                      <a:pt x="378" y="184"/>
                    </a:lnTo>
                    <a:lnTo>
                      <a:pt x="370" y="182"/>
                    </a:lnTo>
                    <a:lnTo>
                      <a:pt x="363" y="176"/>
                    </a:lnTo>
                    <a:lnTo>
                      <a:pt x="363" y="174"/>
                    </a:lnTo>
                    <a:lnTo>
                      <a:pt x="357" y="171"/>
                    </a:lnTo>
                    <a:lnTo>
                      <a:pt x="355" y="165"/>
                    </a:lnTo>
                    <a:lnTo>
                      <a:pt x="348" y="161"/>
                    </a:lnTo>
                    <a:lnTo>
                      <a:pt x="346" y="154"/>
                    </a:lnTo>
                    <a:lnTo>
                      <a:pt x="346" y="150"/>
                    </a:lnTo>
                    <a:lnTo>
                      <a:pt x="340" y="146"/>
                    </a:lnTo>
                    <a:lnTo>
                      <a:pt x="331" y="139"/>
                    </a:lnTo>
                    <a:lnTo>
                      <a:pt x="323" y="137"/>
                    </a:lnTo>
                    <a:lnTo>
                      <a:pt x="318" y="133"/>
                    </a:lnTo>
                    <a:lnTo>
                      <a:pt x="314" y="125"/>
                    </a:lnTo>
                    <a:lnTo>
                      <a:pt x="307" y="118"/>
                    </a:lnTo>
                    <a:lnTo>
                      <a:pt x="293" y="110"/>
                    </a:lnTo>
                    <a:lnTo>
                      <a:pt x="280" y="101"/>
                    </a:lnTo>
                    <a:lnTo>
                      <a:pt x="261" y="80"/>
                    </a:lnTo>
                    <a:lnTo>
                      <a:pt x="260" y="73"/>
                    </a:lnTo>
                    <a:lnTo>
                      <a:pt x="252" y="65"/>
                    </a:lnTo>
                    <a:lnTo>
                      <a:pt x="250" y="60"/>
                    </a:lnTo>
                    <a:lnTo>
                      <a:pt x="243" y="52"/>
                    </a:lnTo>
                    <a:lnTo>
                      <a:pt x="231" y="54"/>
                    </a:lnTo>
                    <a:lnTo>
                      <a:pt x="218" y="43"/>
                    </a:lnTo>
                    <a:lnTo>
                      <a:pt x="213" y="43"/>
                    </a:lnTo>
                    <a:lnTo>
                      <a:pt x="205" y="39"/>
                    </a:lnTo>
                    <a:lnTo>
                      <a:pt x="201" y="31"/>
                    </a:lnTo>
                    <a:lnTo>
                      <a:pt x="203" y="24"/>
                    </a:lnTo>
                    <a:lnTo>
                      <a:pt x="216" y="5"/>
                    </a:lnTo>
                    <a:lnTo>
                      <a:pt x="218" y="0"/>
                    </a:lnTo>
                    <a:lnTo>
                      <a:pt x="113" y="16"/>
                    </a:lnTo>
                    <a:lnTo>
                      <a:pt x="77" y="18"/>
                    </a:lnTo>
                    <a:lnTo>
                      <a:pt x="0" y="30"/>
                    </a:lnTo>
                    <a:lnTo>
                      <a:pt x="32" y="131"/>
                    </a:lnTo>
                    <a:lnTo>
                      <a:pt x="64" y="248"/>
                    </a:lnTo>
                    <a:lnTo>
                      <a:pt x="66" y="251"/>
                    </a:lnTo>
                    <a:lnTo>
                      <a:pt x="68" y="259"/>
                    </a:lnTo>
                    <a:lnTo>
                      <a:pt x="73" y="266"/>
                    </a:lnTo>
                    <a:lnTo>
                      <a:pt x="79" y="280"/>
                    </a:lnTo>
                    <a:lnTo>
                      <a:pt x="87" y="287"/>
                    </a:lnTo>
                    <a:lnTo>
                      <a:pt x="88" y="291"/>
                    </a:lnTo>
                    <a:lnTo>
                      <a:pt x="92" y="298"/>
                    </a:lnTo>
                    <a:lnTo>
                      <a:pt x="90" y="308"/>
                    </a:lnTo>
                    <a:lnTo>
                      <a:pt x="96" y="312"/>
                    </a:lnTo>
                    <a:lnTo>
                      <a:pt x="98" y="319"/>
                    </a:lnTo>
                    <a:lnTo>
                      <a:pt x="92" y="323"/>
                    </a:lnTo>
                    <a:lnTo>
                      <a:pt x="88" y="330"/>
                    </a:lnTo>
                    <a:lnTo>
                      <a:pt x="88" y="344"/>
                    </a:lnTo>
                    <a:lnTo>
                      <a:pt x="85" y="351"/>
                    </a:lnTo>
                    <a:lnTo>
                      <a:pt x="83" y="364"/>
                    </a:lnTo>
                    <a:lnTo>
                      <a:pt x="88" y="377"/>
                    </a:lnTo>
                    <a:lnTo>
                      <a:pt x="94" y="385"/>
                    </a:lnTo>
                    <a:lnTo>
                      <a:pt x="96" y="394"/>
                    </a:lnTo>
                    <a:lnTo>
                      <a:pt x="94" y="402"/>
                    </a:lnTo>
                    <a:lnTo>
                      <a:pt x="96" y="407"/>
                    </a:lnTo>
                    <a:lnTo>
                      <a:pt x="94" y="423"/>
                    </a:lnTo>
                    <a:lnTo>
                      <a:pt x="96" y="430"/>
                    </a:lnTo>
                    <a:lnTo>
                      <a:pt x="102" y="438"/>
                    </a:lnTo>
                    <a:lnTo>
                      <a:pt x="107" y="447"/>
                    </a:lnTo>
                    <a:lnTo>
                      <a:pt x="107" y="451"/>
                    </a:lnTo>
                    <a:lnTo>
                      <a:pt x="117" y="466"/>
                    </a:lnTo>
                    <a:lnTo>
                      <a:pt x="119" y="473"/>
                    </a:lnTo>
                    <a:lnTo>
                      <a:pt x="124" y="479"/>
                    </a:lnTo>
                    <a:lnTo>
                      <a:pt x="359" y="462"/>
                    </a:lnTo>
                    <a:lnTo>
                      <a:pt x="367" y="468"/>
                    </a:lnTo>
                    <a:lnTo>
                      <a:pt x="372" y="481"/>
                    </a:lnTo>
                    <a:lnTo>
                      <a:pt x="380" y="481"/>
                    </a:lnTo>
                    <a:lnTo>
                      <a:pt x="385" y="477"/>
                    </a:lnTo>
                    <a:lnTo>
                      <a:pt x="385" y="462"/>
                    </a:lnTo>
                    <a:lnTo>
                      <a:pt x="385" y="456"/>
                    </a:lnTo>
                    <a:lnTo>
                      <a:pt x="382" y="449"/>
                    </a:lnTo>
                    <a:lnTo>
                      <a:pt x="380" y="443"/>
                    </a:lnTo>
                    <a:lnTo>
                      <a:pt x="382" y="436"/>
                    </a:lnTo>
                    <a:lnTo>
                      <a:pt x="385" y="436"/>
                    </a:lnTo>
                    <a:lnTo>
                      <a:pt x="391" y="430"/>
                    </a:lnTo>
                    <a:lnTo>
                      <a:pt x="399" y="432"/>
                    </a:lnTo>
                    <a:lnTo>
                      <a:pt x="416" y="436"/>
                    </a:lnTo>
                    <a:lnTo>
                      <a:pt x="423" y="438"/>
                    </a:lnTo>
                    <a:lnTo>
                      <a:pt x="427" y="436"/>
                    </a:lnTo>
                    <a:lnTo>
                      <a:pt x="429" y="436"/>
                    </a:lnTo>
                    <a:lnTo>
                      <a:pt x="431" y="428"/>
                    </a:lnTo>
                    <a:lnTo>
                      <a:pt x="425" y="423"/>
                    </a:lnTo>
                    <a:lnTo>
                      <a:pt x="427" y="415"/>
                    </a:lnTo>
                    <a:lnTo>
                      <a:pt x="431" y="409"/>
                    </a:lnTo>
                    <a:lnTo>
                      <a:pt x="425" y="409"/>
                    </a:lnTo>
                    <a:lnTo>
                      <a:pt x="429" y="402"/>
                    </a:lnTo>
                    <a:lnTo>
                      <a:pt x="423" y="396"/>
                    </a:lnTo>
                    <a:lnTo>
                      <a:pt x="429" y="400"/>
                    </a:lnTo>
                    <a:lnTo>
                      <a:pt x="432" y="392"/>
                    </a:lnTo>
                    <a:lnTo>
                      <a:pt x="423" y="392"/>
                    </a:lnTo>
                    <a:lnTo>
                      <a:pt x="427" y="385"/>
                    </a:lnTo>
                    <a:lnTo>
                      <a:pt x="432" y="389"/>
                    </a:lnTo>
                    <a:lnTo>
                      <a:pt x="438" y="379"/>
                    </a:lnTo>
                    <a:lnTo>
                      <a:pt x="440" y="372"/>
                    </a:lnTo>
                    <a:lnTo>
                      <a:pt x="432" y="370"/>
                    </a:lnTo>
                    <a:lnTo>
                      <a:pt x="427" y="370"/>
                    </a:lnTo>
                    <a:lnTo>
                      <a:pt x="419" y="366"/>
                    </a:lnTo>
                    <a:lnTo>
                      <a:pt x="423" y="366"/>
                    </a:lnTo>
                    <a:lnTo>
                      <a:pt x="429" y="368"/>
                    </a:lnTo>
                    <a:lnTo>
                      <a:pt x="436" y="368"/>
                    </a:lnTo>
                    <a:lnTo>
                      <a:pt x="436" y="360"/>
                    </a:lnTo>
                    <a:lnTo>
                      <a:pt x="440" y="360"/>
                    </a:lnTo>
                    <a:lnTo>
                      <a:pt x="444" y="347"/>
                    </a:lnTo>
                    <a:lnTo>
                      <a:pt x="438" y="349"/>
                    </a:lnTo>
                    <a:lnTo>
                      <a:pt x="434" y="345"/>
                    </a:lnTo>
                    <a:lnTo>
                      <a:pt x="440" y="340"/>
                    </a:lnTo>
                    <a:lnTo>
                      <a:pt x="438" y="334"/>
                    </a:lnTo>
                    <a:lnTo>
                      <a:pt x="444" y="338"/>
                    </a:lnTo>
                    <a:lnTo>
                      <a:pt x="448" y="330"/>
                    </a:lnTo>
                    <a:lnTo>
                      <a:pt x="448" y="329"/>
                    </a:lnTo>
                    <a:lnTo>
                      <a:pt x="440" y="330"/>
                    </a:lnTo>
                    <a:lnTo>
                      <a:pt x="438" y="323"/>
                    </a:lnTo>
                    <a:lnTo>
                      <a:pt x="446" y="323"/>
                    </a:lnTo>
                    <a:lnTo>
                      <a:pt x="451" y="315"/>
                    </a:lnTo>
                    <a:lnTo>
                      <a:pt x="444" y="310"/>
                    </a:lnTo>
                    <a:lnTo>
                      <a:pt x="444" y="302"/>
                    </a:lnTo>
                    <a:lnTo>
                      <a:pt x="451" y="306"/>
                    </a:lnTo>
                    <a:lnTo>
                      <a:pt x="459" y="306"/>
                    </a:lnTo>
                    <a:lnTo>
                      <a:pt x="457" y="298"/>
                    </a:lnTo>
                    <a:lnTo>
                      <a:pt x="464" y="295"/>
                    </a:lnTo>
                    <a:lnTo>
                      <a:pt x="466" y="287"/>
                    </a:lnTo>
                    <a:lnTo>
                      <a:pt x="463" y="287"/>
                    </a:lnTo>
                    <a:lnTo>
                      <a:pt x="459" y="285"/>
                    </a:lnTo>
                    <a:lnTo>
                      <a:pt x="455" y="283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123"/>
              <p:cNvSpPr>
                <a:spLocks/>
              </p:cNvSpPr>
              <p:nvPr/>
            </p:nvSpPr>
            <p:spPr bwMode="auto">
              <a:xfrm>
                <a:off x="6883078" y="2572119"/>
                <a:ext cx="739830" cy="675097"/>
              </a:xfrm>
              <a:custGeom>
                <a:avLst/>
                <a:gdLst>
                  <a:gd name="T0" fmla="*/ 124 w 380"/>
                  <a:gd name="T1" fmla="*/ 17 h 382"/>
                  <a:gd name="T2" fmla="*/ 122 w 380"/>
                  <a:gd name="T3" fmla="*/ 64 h 382"/>
                  <a:gd name="T4" fmla="*/ 120 w 380"/>
                  <a:gd name="T5" fmla="*/ 81 h 382"/>
                  <a:gd name="T6" fmla="*/ 120 w 380"/>
                  <a:gd name="T7" fmla="*/ 102 h 382"/>
                  <a:gd name="T8" fmla="*/ 101 w 380"/>
                  <a:gd name="T9" fmla="*/ 137 h 382"/>
                  <a:gd name="T10" fmla="*/ 69 w 380"/>
                  <a:gd name="T11" fmla="*/ 153 h 382"/>
                  <a:gd name="T12" fmla="*/ 56 w 380"/>
                  <a:gd name="T13" fmla="*/ 171 h 382"/>
                  <a:gd name="T14" fmla="*/ 58 w 380"/>
                  <a:gd name="T15" fmla="*/ 192 h 382"/>
                  <a:gd name="T16" fmla="*/ 43 w 380"/>
                  <a:gd name="T17" fmla="*/ 196 h 382"/>
                  <a:gd name="T18" fmla="*/ 30 w 380"/>
                  <a:gd name="T19" fmla="*/ 207 h 382"/>
                  <a:gd name="T20" fmla="*/ 26 w 380"/>
                  <a:gd name="T21" fmla="*/ 224 h 382"/>
                  <a:gd name="T22" fmla="*/ 22 w 380"/>
                  <a:gd name="T23" fmla="*/ 247 h 382"/>
                  <a:gd name="T24" fmla="*/ 7 w 380"/>
                  <a:gd name="T25" fmla="*/ 265 h 382"/>
                  <a:gd name="T26" fmla="*/ 0 w 380"/>
                  <a:gd name="T27" fmla="*/ 271 h 382"/>
                  <a:gd name="T28" fmla="*/ 0 w 380"/>
                  <a:gd name="T29" fmla="*/ 294 h 382"/>
                  <a:gd name="T30" fmla="*/ 24 w 380"/>
                  <a:gd name="T31" fmla="*/ 322 h 382"/>
                  <a:gd name="T32" fmla="*/ 66 w 380"/>
                  <a:gd name="T33" fmla="*/ 352 h 382"/>
                  <a:gd name="T34" fmla="*/ 79 w 380"/>
                  <a:gd name="T35" fmla="*/ 372 h 382"/>
                  <a:gd name="T36" fmla="*/ 116 w 380"/>
                  <a:gd name="T37" fmla="*/ 372 h 382"/>
                  <a:gd name="T38" fmla="*/ 137 w 380"/>
                  <a:gd name="T39" fmla="*/ 371 h 382"/>
                  <a:gd name="T40" fmla="*/ 162 w 380"/>
                  <a:gd name="T41" fmla="*/ 356 h 382"/>
                  <a:gd name="T42" fmla="*/ 184 w 380"/>
                  <a:gd name="T43" fmla="*/ 341 h 382"/>
                  <a:gd name="T44" fmla="*/ 207 w 380"/>
                  <a:gd name="T45" fmla="*/ 331 h 382"/>
                  <a:gd name="T46" fmla="*/ 205 w 380"/>
                  <a:gd name="T47" fmla="*/ 310 h 382"/>
                  <a:gd name="T48" fmla="*/ 222 w 380"/>
                  <a:gd name="T49" fmla="*/ 275 h 382"/>
                  <a:gd name="T50" fmla="*/ 229 w 380"/>
                  <a:gd name="T51" fmla="*/ 247 h 382"/>
                  <a:gd name="T52" fmla="*/ 237 w 380"/>
                  <a:gd name="T53" fmla="*/ 224 h 382"/>
                  <a:gd name="T54" fmla="*/ 252 w 380"/>
                  <a:gd name="T55" fmla="*/ 213 h 382"/>
                  <a:gd name="T56" fmla="*/ 272 w 380"/>
                  <a:gd name="T57" fmla="*/ 216 h 382"/>
                  <a:gd name="T58" fmla="*/ 282 w 380"/>
                  <a:gd name="T59" fmla="*/ 188 h 382"/>
                  <a:gd name="T60" fmla="*/ 293 w 380"/>
                  <a:gd name="T61" fmla="*/ 171 h 382"/>
                  <a:gd name="T62" fmla="*/ 312 w 380"/>
                  <a:gd name="T63" fmla="*/ 156 h 382"/>
                  <a:gd name="T64" fmla="*/ 327 w 380"/>
                  <a:gd name="T65" fmla="*/ 128 h 382"/>
                  <a:gd name="T66" fmla="*/ 327 w 380"/>
                  <a:gd name="T67" fmla="*/ 100 h 382"/>
                  <a:gd name="T68" fmla="*/ 376 w 380"/>
                  <a:gd name="T69" fmla="*/ 111 h 382"/>
                  <a:gd name="T70" fmla="*/ 372 w 380"/>
                  <a:gd name="T71" fmla="*/ 89 h 382"/>
                  <a:gd name="T72" fmla="*/ 366 w 380"/>
                  <a:gd name="T73" fmla="*/ 72 h 382"/>
                  <a:gd name="T74" fmla="*/ 346 w 380"/>
                  <a:gd name="T75" fmla="*/ 68 h 382"/>
                  <a:gd name="T76" fmla="*/ 329 w 380"/>
                  <a:gd name="T77" fmla="*/ 75 h 382"/>
                  <a:gd name="T78" fmla="*/ 314 w 380"/>
                  <a:gd name="T79" fmla="*/ 89 h 382"/>
                  <a:gd name="T80" fmla="*/ 289 w 380"/>
                  <a:gd name="T81" fmla="*/ 83 h 382"/>
                  <a:gd name="T82" fmla="*/ 278 w 380"/>
                  <a:gd name="T83" fmla="*/ 104 h 382"/>
                  <a:gd name="T84" fmla="*/ 263 w 380"/>
                  <a:gd name="T85" fmla="*/ 111 h 382"/>
                  <a:gd name="T86" fmla="*/ 246 w 380"/>
                  <a:gd name="T87" fmla="*/ 132 h 382"/>
                  <a:gd name="T88" fmla="*/ 147 w 380"/>
                  <a:gd name="T89" fmla="*/ 98 h 382"/>
                  <a:gd name="T90" fmla="*/ 120 w 380"/>
                  <a:gd name="T91" fmla="*/ 4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0" h="382">
                    <a:moveTo>
                      <a:pt x="120" y="4"/>
                    </a:moveTo>
                    <a:lnTo>
                      <a:pt x="118" y="10"/>
                    </a:lnTo>
                    <a:lnTo>
                      <a:pt x="124" y="17"/>
                    </a:lnTo>
                    <a:lnTo>
                      <a:pt x="128" y="38"/>
                    </a:lnTo>
                    <a:lnTo>
                      <a:pt x="126" y="43"/>
                    </a:lnTo>
                    <a:lnTo>
                      <a:pt x="122" y="64"/>
                    </a:lnTo>
                    <a:lnTo>
                      <a:pt x="124" y="72"/>
                    </a:lnTo>
                    <a:lnTo>
                      <a:pt x="124" y="81"/>
                    </a:lnTo>
                    <a:lnTo>
                      <a:pt x="120" y="81"/>
                    </a:lnTo>
                    <a:lnTo>
                      <a:pt x="120" y="89"/>
                    </a:lnTo>
                    <a:lnTo>
                      <a:pt x="120" y="94"/>
                    </a:lnTo>
                    <a:lnTo>
                      <a:pt x="120" y="102"/>
                    </a:lnTo>
                    <a:lnTo>
                      <a:pt x="118" y="115"/>
                    </a:lnTo>
                    <a:lnTo>
                      <a:pt x="109" y="122"/>
                    </a:lnTo>
                    <a:lnTo>
                      <a:pt x="101" y="137"/>
                    </a:lnTo>
                    <a:lnTo>
                      <a:pt x="86" y="149"/>
                    </a:lnTo>
                    <a:lnTo>
                      <a:pt x="75" y="145"/>
                    </a:lnTo>
                    <a:lnTo>
                      <a:pt x="69" y="153"/>
                    </a:lnTo>
                    <a:lnTo>
                      <a:pt x="69" y="160"/>
                    </a:lnTo>
                    <a:lnTo>
                      <a:pt x="60" y="166"/>
                    </a:lnTo>
                    <a:lnTo>
                      <a:pt x="56" y="171"/>
                    </a:lnTo>
                    <a:lnTo>
                      <a:pt x="56" y="179"/>
                    </a:lnTo>
                    <a:lnTo>
                      <a:pt x="53" y="186"/>
                    </a:lnTo>
                    <a:lnTo>
                      <a:pt x="58" y="192"/>
                    </a:lnTo>
                    <a:lnTo>
                      <a:pt x="54" y="200"/>
                    </a:lnTo>
                    <a:lnTo>
                      <a:pt x="51" y="207"/>
                    </a:lnTo>
                    <a:lnTo>
                      <a:pt x="43" y="196"/>
                    </a:lnTo>
                    <a:lnTo>
                      <a:pt x="37" y="194"/>
                    </a:lnTo>
                    <a:lnTo>
                      <a:pt x="32" y="201"/>
                    </a:lnTo>
                    <a:lnTo>
                      <a:pt x="30" y="207"/>
                    </a:lnTo>
                    <a:lnTo>
                      <a:pt x="30" y="215"/>
                    </a:lnTo>
                    <a:lnTo>
                      <a:pt x="28" y="216"/>
                    </a:lnTo>
                    <a:lnTo>
                      <a:pt x="26" y="224"/>
                    </a:lnTo>
                    <a:lnTo>
                      <a:pt x="28" y="228"/>
                    </a:lnTo>
                    <a:lnTo>
                      <a:pt x="30" y="241"/>
                    </a:lnTo>
                    <a:lnTo>
                      <a:pt x="22" y="247"/>
                    </a:lnTo>
                    <a:lnTo>
                      <a:pt x="22" y="254"/>
                    </a:lnTo>
                    <a:lnTo>
                      <a:pt x="17" y="260"/>
                    </a:lnTo>
                    <a:lnTo>
                      <a:pt x="7" y="265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0" y="271"/>
                    </a:lnTo>
                    <a:lnTo>
                      <a:pt x="4" y="273"/>
                    </a:lnTo>
                    <a:lnTo>
                      <a:pt x="4" y="280"/>
                    </a:lnTo>
                    <a:lnTo>
                      <a:pt x="0" y="294"/>
                    </a:lnTo>
                    <a:lnTo>
                      <a:pt x="15" y="309"/>
                    </a:lnTo>
                    <a:lnTo>
                      <a:pt x="17" y="316"/>
                    </a:lnTo>
                    <a:lnTo>
                      <a:pt x="24" y="322"/>
                    </a:lnTo>
                    <a:lnTo>
                      <a:pt x="37" y="341"/>
                    </a:lnTo>
                    <a:lnTo>
                      <a:pt x="53" y="352"/>
                    </a:lnTo>
                    <a:lnTo>
                      <a:pt x="66" y="352"/>
                    </a:lnTo>
                    <a:lnTo>
                      <a:pt x="66" y="357"/>
                    </a:lnTo>
                    <a:lnTo>
                      <a:pt x="71" y="365"/>
                    </a:lnTo>
                    <a:lnTo>
                      <a:pt x="79" y="372"/>
                    </a:lnTo>
                    <a:lnTo>
                      <a:pt x="92" y="380"/>
                    </a:lnTo>
                    <a:lnTo>
                      <a:pt x="103" y="382"/>
                    </a:lnTo>
                    <a:lnTo>
                      <a:pt x="116" y="372"/>
                    </a:lnTo>
                    <a:lnTo>
                      <a:pt x="118" y="367"/>
                    </a:lnTo>
                    <a:lnTo>
                      <a:pt x="130" y="371"/>
                    </a:lnTo>
                    <a:lnTo>
                      <a:pt x="137" y="371"/>
                    </a:lnTo>
                    <a:lnTo>
                      <a:pt x="152" y="363"/>
                    </a:lnTo>
                    <a:lnTo>
                      <a:pt x="160" y="361"/>
                    </a:lnTo>
                    <a:lnTo>
                      <a:pt x="162" y="356"/>
                    </a:lnTo>
                    <a:lnTo>
                      <a:pt x="162" y="348"/>
                    </a:lnTo>
                    <a:lnTo>
                      <a:pt x="171" y="352"/>
                    </a:lnTo>
                    <a:lnTo>
                      <a:pt x="184" y="341"/>
                    </a:lnTo>
                    <a:lnTo>
                      <a:pt x="192" y="342"/>
                    </a:lnTo>
                    <a:lnTo>
                      <a:pt x="205" y="333"/>
                    </a:lnTo>
                    <a:lnTo>
                      <a:pt x="207" y="331"/>
                    </a:lnTo>
                    <a:lnTo>
                      <a:pt x="205" y="324"/>
                    </a:lnTo>
                    <a:lnTo>
                      <a:pt x="210" y="318"/>
                    </a:lnTo>
                    <a:lnTo>
                      <a:pt x="205" y="310"/>
                    </a:lnTo>
                    <a:lnTo>
                      <a:pt x="207" y="297"/>
                    </a:lnTo>
                    <a:lnTo>
                      <a:pt x="214" y="284"/>
                    </a:lnTo>
                    <a:lnTo>
                      <a:pt x="222" y="275"/>
                    </a:lnTo>
                    <a:lnTo>
                      <a:pt x="224" y="262"/>
                    </a:lnTo>
                    <a:lnTo>
                      <a:pt x="225" y="254"/>
                    </a:lnTo>
                    <a:lnTo>
                      <a:pt x="229" y="247"/>
                    </a:lnTo>
                    <a:lnTo>
                      <a:pt x="233" y="233"/>
                    </a:lnTo>
                    <a:lnTo>
                      <a:pt x="237" y="230"/>
                    </a:lnTo>
                    <a:lnTo>
                      <a:pt x="237" y="224"/>
                    </a:lnTo>
                    <a:lnTo>
                      <a:pt x="237" y="209"/>
                    </a:lnTo>
                    <a:lnTo>
                      <a:pt x="244" y="207"/>
                    </a:lnTo>
                    <a:lnTo>
                      <a:pt x="252" y="213"/>
                    </a:lnTo>
                    <a:lnTo>
                      <a:pt x="252" y="216"/>
                    </a:lnTo>
                    <a:lnTo>
                      <a:pt x="267" y="218"/>
                    </a:lnTo>
                    <a:lnTo>
                      <a:pt x="272" y="216"/>
                    </a:lnTo>
                    <a:lnTo>
                      <a:pt x="276" y="209"/>
                    </a:lnTo>
                    <a:lnTo>
                      <a:pt x="278" y="194"/>
                    </a:lnTo>
                    <a:lnTo>
                      <a:pt x="282" y="188"/>
                    </a:lnTo>
                    <a:lnTo>
                      <a:pt x="284" y="179"/>
                    </a:lnTo>
                    <a:lnTo>
                      <a:pt x="286" y="171"/>
                    </a:lnTo>
                    <a:lnTo>
                      <a:pt x="293" y="171"/>
                    </a:lnTo>
                    <a:lnTo>
                      <a:pt x="301" y="169"/>
                    </a:lnTo>
                    <a:lnTo>
                      <a:pt x="306" y="156"/>
                    </a:lnTo>
                    <a:lnTo>
                      <a:pt x="312" y="156"/>
                    </a:lnTo>
                    <a:lnTo>
                      <a:pt x="318" y="149"/>
                    </a:lnTo>
                    <a:lnTo>
                      <a:pt x="321" y="136"/>
                    </a:lnTo>
                    <a:lnTo>
                      <a:pt x="327" y="128"/>
                    </a:lnTo>
                    <a:lnTo>
                      <a:pt x="325" y="115"/>
                    </a:lnTo>
                    <a:lnTo>
                      <a:pt x="329" y="107"/>
                    </a:lnTo>
                    <a:lnTo>
                      <a:pt x="327" y="100"/>
                    </a:lnTo>
                    <a:lnTo>
                      <a:pt x="335" y="98"/>
                    </a:lnTo>
                    <a:lnTo>
                      <a:pt x="372" y="119"/>
                    </a:lnTo>
                    <a:lnTo>
                      <a:pt x="376" y="111"/>
                    </a:lnTo>
                    <a:lnTo>
                      <a:pt x="380" y="98"/>
                    </a:lnTo>
                    <a:lnTo>
                      <a:pt x="378" y="94"/>
                    </a:lnTo>
                    <a:lnTo>
                      <a:pt x="372" y="89"/>
                    </a:lnTo>
                    <a:lnTo>
                      <a:pt x="370" y="81"/>
                    </a:lnTo>
                    <a:lnTo>
                      <a:pt x="365" y="79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51" y="74"/>
                    </a:lnTo>
                    <a:lnTo>
                      <a:pt x="346" y="68"/>
                    </a:lnTo>
                    <a:lnTo>
                      <a:pt x="338" y="66"/>
                    </a:lnTo>
                    <a:lnTo>
                      <a:pt x="333" y="68"/>
                    </a:lnTo>
                    <a:lnTo>
                      <a:pt x="329" y="75"/>
                    </a:lnTo>
                    <a:lnTo>
                      <a:pt x="321" y="75"/>
                    </a:lnTo>
                    <a:lnTo>
                      <a:pt x="316" y="83"/>
                    </a:lnTo>
                    <a:lnTo>
                      <a:pt x="314" y="89"/>
                    </a:lnTo>
                    <a:lnTo>
                      <a:pt x="304" y="90"/>
                    </a:lnTo>
                    <a:lnTo>
                      <a:pt x="297" y="89"/>
                    </a:lnTo>
                    <a:lnTo>
                      <a:pt x="289" y="83"/>
                    </a:lnTo>
                    <a:lnTo>
                      <a:pt x="288" y="83"/>
                    </a:lnTo>
                    <a:lnTo>
                      <a:pt x="288" y="90"/>
                    </a:lnTo>
                    <a:lnTo>
                      <a:pt x="278" y="104"/>
                    </a:lnTo>
                    <a:lnTo>
                      <a:pt x="271" y="102"/>
                    </a:lnTo>
                    <a:lnTo>
                      <a:pt x="265" y="106"/>
                    </a:lnTo>
                    <a:lnTo>
                      <a:pt x="263" y="111"/>
                    </a:lnTo>
                    <a:lnTo>
                      <a:pt x="256" y="119"/>
                    </a:lnTo>
                    <a:lnTo>
                      <a:pt x="252" y="126"/>
                    </a:lnTo>
                    <a:lnTo>
                      <a:pt x="246" y="132"/>
                    </a:lnTo>
                    <a:lnTo>
                      <a:pt x="241" y="139"/>
                    </a:lnTo>
                    <a:lnTo>
                      <a:pt x="231" y="83"/>
                    </a:lnTo>
                    <a:lnTo>
                      <a:pt x="147" y="98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4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124"/>
              <p:cNvSpPr>
                <a:spLocks/>
              </p:cNvSpPr>
              <p:nvPr/>
            </p:nvSpPr>
            <p:spPr bwMode="auto">
              <a:xfrm>
                <a:off x="6871395" y="3621875"/>
                <a:ext cx="839123" cy="584965"/>
              </a:xfrm>
              <a:custGeom>
                <a:avLst/>
                <a:gdLst>
                  <a:gd name="T0" fmla="*/ 218 w 431"/>
                  <a:gd name="T1" fmla="*/ 28 h 331"/>
                  <a:gd name="T2" fmla="*/ 203 w 431"/>
                  <a:gd name="T3" fmla="*/ 4 h 331"/>
                  <a:gd name="T4" fmla="*/ 162 w 431"/>
                  <a:gd name="T5" fmla="*/ 2 h 331"/>
                  <a:gd name="T6" fmla="*/ 72 w 431"/>
                  <a:gd name="T7" fmla="*/ 17 h 331"/>
                  <a:gd name="T8" fmla="*/ 40 w 431"/>
                  <a:gd name="T9" fmla="*/ 32 h 331"/>
                  <a:gd name="T10" fmla="*/ 2 w 431"/>
                  <a:gd name="T11" fmla="*/ 68 h 331"/>
                  <a:gd name="T12" fmla="*/ 12 w 431"/>
                  <a:gd name="T13" fmla="*/ 87 h 331"/>
                  <a:gd name="T14" fmla="*/ 42 w 431"/>
                  <a:gd name="T15" fmla="*/ 96 h 331"/>
                  <a:gd name="T16" fmla="*/ 59 w 431"/>
                  <a:gd name="T17" fmla="*/ 117 h 331"/>
                  <a:gd name="T18" fmla="*/ 92 w 431"/>
                  <a:gd name="T19" fmla="*/ 154 h 331"/>
                  <a:gd name="T20" fmla="*/ 117 w 431"/>
                  <a:gd name="T21" fmla="*/ 177 h 331"/>
                  <a:gd name="T22" fmla="*/ 139 w 431"/>
                  <a:gd name="T23" fmla="*/ 190 h 331"/>
                  <a:gd name="T24" fmla="*/ 147 w 431"/>
                  <a:gd name="T25" fmla="*/ 205 h 331"/>
                  <a:gd name="T26" fmla="*/ 162 w 431"/>
                  <a:gd name="T27" fmla="*/ 218 h 331"/>
                  <a:gd name="T28" fmla="*/ 177 w 431"/>
                  <a:gd name="T29" fmla="*/ 228 h 331"/>
                  <a:gd name="T30" fmla="*/ 200 w 431"/>
                  <a:gd name="T31" fmla="*/ 254 h 331"/>
                  <a:gd name="T32" fmla="*/ 205 w 431"/>
                  <a:gd name="T33" fmla="*/ 275 h 331"/>
                  <a:gd name="T34" fmla="*/ 226 w 431"/>
                  <a:gd name="T35" fmla="*/ 292 h 331"/>
                  <a:gd name="T36" fmla="*/ 235 w 431"/>
                  <a:gd name="T37" fmla="*/ 312 h 331"/>
                  <a:gd name="T38" fmla="*/ 254 w 431"/>
                  <a:gd name="T39" fmla="*/ 327 h 331"/>
                  <a:gd name="T40" fmla="*/ 263 w 431"/>
                  <a:gd name="T41" fmla="*/ 316 h 331"/>
                  <a:gd name="T42" fmla="*/ 271 w 431"/>
                  <a:gd name="T43" fmla="*/ 316 h 331"/>
                  <a:gd name="T44" fmla="*/ 265 w 431"/>
                  <a:gd name="T45" fmla="*/ 299 h 331"/>
                  <a:gd name="T46" fmla="*/ 263 w 431"/>
                  <a:gd name="T47" fmla="*/ 284 h 331"/>
                  <a:gd name="T48" fmla="*/ 273 w 431"/>
                  <a:gd name="T49" fmla="*/ 284 h 331"/>
                  <a:gd name="T50" fmla="*/ 292 w 431"/>
                  <a:gd name="T51" fmla="*/ 295 h 331"/>
                  <a:gd name="T52" fmla="*/ 294 w 431"/>
                  <a:gd name="T53" fmla="*/ 284 h 331"/>
                  <a:gd name="T54" fmla="*/ 277 w 431"/>
                  <a:gd name="T55" fmla="*/ 277 h 331"/>
                  <a:gd name="T56" fmla="*/ 294 w 431"/>
                  <a:gd name="T57" fmla="*/ 273 h 331"/>
                  <a:gd name="T58" fmla="*/ 312 w 431"/>
                  <a:gd name="T59" fmla="*/ 263 h 331"/>
                  <a:gd name="T60" fmla="*/ 322 w 431"/>
                  <a:gd name="T61" fmla="*/ 258 h 331"/>
                  <a:gd name="T62" fmla="*/ 335 w 431"/>
                  <a:gd name="T63" fmla="*/ 248 h 331"/>
                  <a:gd name="T64" fmla="*/ 329 w 431"/>
                  <a:gd name="T65" fmla="*/ 228 h 331"/>
                  <a:gd name="T66" fmla="*/ 344 w 431"/>
                  <a:gd name="T67" fmla="*/ 233 h 331"/>
                  <a:gd name="T68" fmla="*/ 359 w 431"/>
                  <a:gd name="T69" fmla="*/ 218 h 331"/>
                  <a:gd name="T70" fmla="*/ 369 w 431"/>
                  <a:gd name="T71" fmla="*/ 205 h 331"/>
                  <a:gd name="T72" fmla="*/ 382 w 431"/>
                  <a:gd name="T73" fmla="*/ 190 h 331"/>
                  <a:gd name="T74" fmla="*/ 389 w 431"/>
                  <a:gd name="T75" fmla="*/ 183 h 331"/>
                  <a:gd name="T76" fmla="*/ 378 w 431"/>
                  <a:gd name="T77" fmla="*/ 164 h 331"/>
                  <a:gd name="T78" fmla="*/ 380 w 431"/>
                  <a:gd name="T79" fmla="*/ 168 h 331"/>
                  <a:gd name="T80" fmla="*/ 389 w 431"/>
                  <a:gd name="T81" fmla="*/ 154 h 331"/>
                  <a:gd name="T82" fmla="*/ 423 w 431"/>
                  <a:gd name="T83" fmla="*/ 106 h 331"/>
                  <a:gd name="T84" fmla="*/ 427 w 431"/>
                  <a:gd name="T85" fmla="*/ 9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1" h="331">
                    <a:moveTo>
                      <a:pt x="316" y="15"/>
                    </a:moveTo>
                    <a:lnTo>
                      <a:pt x="220" y="30"/>
                    </a:lnTo>
                    <a:lnTo>
                      <a:pt x="218" y="28"/>
                    </a:lnTo>
                    <a:lnTo>
                      <a:pt x="218" y="23"/>
                    </a:lnTo>
                    <a:lnTo>
                      <a:pt x="215" y="15"/>
                    </a:lnTo>
                    <a:lnTo>
                      <a:pt x="203" y="4"/>
                    </a:lnTo>
                    <a:lnTo>
                      <a:pt x="198" y="8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85" y="12"/>
                    </a:lnTo>
                    <a:lnTo>
                      <a:pt x="77" y="13"/>
                    </a:lnTo>
                    <a:lnTo>
                      <a:pt x="72" y="17"/>
                    </a:lnTo>
                    <a:lnTo>
                      <a:pt x="57" y="23"/>
                    </a:lnTo>
                    <a:lnTo>
                      <a:pt x="45" y="32"/>
                    </a:lnTo>
                    <a:lnTo>
                      <a:pt x="40" y="32"/>
                    </a:lnTo>
                    <a:lnTo>
                      <a:pt x="17" y="44"/>
                    </a:lnTo>
                    <a:lnTo>
                      <a:pt x="15" y="49"/>
                    </a:lnTo>
                    <a:lnTo>
                      <a:pt x="2" y="68"/>
                    </a:lnTo>
                    <a:lnTo>
                      <a:pt x="0" y="75"/>
                    </a:lnTo>
                    <a:lnTo>
                      <a:pt x="4" y="83"/>
                    </a:lnTo>
                    <a:lnTo>
                      <a:pt x="12" y="87"/>
                    </a:lnTo>
                    <a:lnTo>
                      <a:pt x="17" y="87"/>
                    </a:lnTo>
                    <a:lnTo>
                      <a:pt x="30" y="98"/>
                    </a:lnTo>
                    <a:lnTo>
                      <a:pt x="42" y="96"/>
                    </a:lnTo>
                    <a:lnTo>
                      <a:pt x="49" y="104"/>
                    </a:lnTo>
                    <a:lnTo>
                      <a:pt x="51" y="109"/>
                    </a:lnTo>
                    <a:lnTo>
                      <a:pt x="59" y="117"/>
                    </a:lnTo>
                    <a:lnTo>
                      <a:pt x="60" y="124"/>
                    </a:lnTo>
                    <a:lnTo>
                      <a:pt x="79" y="145"/>
                    </a:lnTo>
                    <a:lnTo>
                      <a:pt x="92" y="154"/>
                    </a:lnTo>
                    <a:lnTo>
                      <a:pt x="106" y="162"/>
                    </a:lnTo>
                    <a:lnTo>
                      <a:pt x="113" y="169"/>
                    </a:lnTo>
                    <a:lnTo>
                      <a:pt x="117" y="177"/>
                    </a:lnTo>
                    <a:lnTo>
                      <a:pt x="122" y="181"/>
                    </a:lnTo>
                    <a:lnTo>
                      <a:pt x="130" y="183"/>
                    </a:lnTo>
                    <a:lnTo>
                      <a:pt x="139" y="190"/>
                    </a:lnTo>
                    <a:lnTo>
                      <a:pt x="145" y="194"/>
                    </a:lnTo>
                    <a:lnTo>
                      <a:pt x="145" y="198"/>
                    </a:lnTo>
                    <a:lnTo>
                      <a:pt x="147" y="205"/>
                    </a:lnTo>
                    <a:lnTo>
                      <a:pt x="154" y="209"/>
                    </a:lnTo>
                    <a:lnTo>
                      <a:pt x="156" y="215"/>
                    </a:lnTo>
                    <a:lnTo>
                      <a:pt x="162" y="218"/>
                    </a:lnTo>
                    <a:lnTo>
                      <a:pt x="162" y="220"/>
                    </a:lnTo>
                    <a:lnTo>
                      <a:pt x="169" y="226"/>
                    </a:lnTo>
                    <a:lnTo>
                      <a:pt x="177" y="228"/>
                    </a:lnTo>
                    <a:lnTo>
                      <a:pt x="190" y="237"/>
                    </a:lnTo>
                    <a:lnTo>
                      <a:pt x="192" y="243"/>
                    </a:lnTo>
                    <a:lnTo>
                      <a:pt x="200" y="254"/>
                    </a:lnTo>
                    <a:lnTo>
                      <a:pt x="203" y="262"/>
                    </a:lnTo>
                    <a:lnTo>
                      <a:pt x="203" y="267"/>
                    </a:lnTo>
                    <a:lnTo>
                      <a:pt x="205" y="275"/>
                    </a:lnTo>
                    <a:lnTo>
                      <a:pt x="211" y="280"/>
                    </a:lnTo>
                    <a:lnTo>
                      <a:pt x="222" y="284"/>
                    </a:lnTo>
                    <a:lnTo>
                      <a:pt x="226" y="292"/>
                    </a:lnTo>
                    <a:lnTo>
                      <a:pt x="230" y="297"/>
                    </a:lnTo>
                    <a:lnTo>
                      <a:pt x="235" y="305"/>
                    </a:lnTo>
                    <a:lnTo>
                      <a:pt x="235" y="312"/>
                    </a:lnTo>
                    <a:lnTo>
                      <a:pt x="235" y="318"/>
                    </a:lnTo>
                    <a:lnTo>
                      <a:pt x="241" y="326"/>
                    </a:lnTo>
                    <a:lnTo>
                      <a:pt x="254" y="327"/>
                    </a:lnTo>
                    <a:lnTo>
                      <a:pt x="258" y="329"/>
                    </a:lnTo>
                    <a:lnTo>
                      <a:pt x="262" y="331"/>
                    </a:lnTo>
                    <a:lnTo>
                      <a:pt x="263" y="316"/>
                    </a:lnTo>
                    <a:lnTo>
                      <a:pt x="267" y="310"/>
                    </a:lnTo>
                    <a:lnTo>
                      <a:pt x="267" y="316"/>
                    </a:lnTo>
                    <a:lnTo>
                      <a:pt x="271" y="316"/>
                    </a:lnTo>
                    <a:lnTo>
                      <a:pt x="277" y="309"/>
                    </a:lnTo>
                    <a:lnTo>
                      <a:pt x="269" y="305"/>
                    </a:lnTo>
                    <a:lnTo>
                      <a:pt x="265" y="299"/>
                    </a:lnTo>
                    <a:lnTo>
                      <a:pt x="263" y="294"/>
                    </a:lnTo>
                    <a:lnTo>
                      <a:pt x="258" y="280"/>
                    </a:lnTo>
                    <a:lnTo>
                      <a:pt x="263" y="284"/>
                    </a:lnTo>
                    <a:lnTo>
                      <a:pt x="265" y="292"/>
                    </a:lnTo>
                    <a:lnTo>
                      <a:pt x="273" y="297"/>
                    </a:lnTo>
                    <a:lnTo>
                      <a:pt x="273" y="284"/>
                    </a:lnTo>
                    <a:lnTo>
                      <a:pt x="278" y="295"/>
                    </a:lnTo>
                    <a:lnTo>
                      <a:pt x="284" y="301"/>
                    </a:lnTo>
                    <a:lnTo>
                      <a:pt x="292" y="295"/>
                    </a:lnTo>
                    <a:lnTo>
                      <a:pt x="295" y="284"/>
                    </a:lnTo>
                    <a:lnTo>
                      <a:pt x="288" y="290"/>
                    </a:lnTo>
                    <a:lnTo>
                      <a:pt x="294" y="284"/>
                    </a:lnTo>
                    <a:lnTo>
                      <a:pt x="292" y="280"/>
                    </a:lnTo>
                    <a:lnTo>
                      <a:pt x="284" y="280"/>
                    </a:lnTo>
                    <a:lnTo>
                      <a:pt x="277" y="277"/>
                    </a:lnTo>
                    <a:lnTo>
                      <a:pt x="271" y="279"/>
                    </a:lnTo>
                    <a:lnTo>
                      <a:pt x="284" y="271"/>
                    </a:lnTo>
                    <a:lnTo>
                      <a:pt x="294" y="273"/>
                    </a:lnTo>
                    <a:lnTo>
                      <a:pt x="299" y="271"/>
                    </a:lnTo>
                    <a:lnTo>
                      <a:pt x="307" y="269"/>
                    </a:lnTo>
                    <a:lnTo>
                      <a:pt x="312" y="263"/>
                    </a:lnTo>
                    <a:lnTo>
                      <a:pt x="309" y="260"/>
                    </a:lnTo>
                    <a:lnTo>
                      <a:pt x="316" y="263"/>
                    </a:lnTo>
                    <a:lnTo>
                      <a:pt x="322" y="258"/>
                    </a:lnTo>
                    <a:lnTo>
                      <a:pt x="329" y="256"/>
                    </a:lnTo>
                    <a:lnTo>
                      <a:pt x="329" y="252"/>
                    </a:lnTo>
                    <a:lnTo>
                      <a:pt x="335" y="248"/>
                    </a:lnTo>
                    <a:lnTo>
                      <a:pt x="339" y="241"/>
                    </a:lnTo>
                    <a:lnTo>
                      <a:pt x="333" y="239"/>
                    </a:lnTo>
                    <a:lnTo>
                      <a:pt x="329" y="228"/>
                    </a:lnTo>
                    <a:lnTo>
                      <a:pt x="335" y="228"/>
                    </a:lnTo>
                    <a:lnTo>
                      <a:pt x="339" y="235"/>
                    </a:lnTo>
                    <a:lnTo>
                      <a:pt x="344" y="233"/>
                    </a:lnTo>
                    <a:lnTo>
                      <a:pt x="352" y="228"/>
                    </a:lnTo>
                    <a:lnTo>
                      <a:pt x="356" y="220"/>
                    </a:lnTo>
                    <a:lnTo>
                      <a:pt x="359" y="218"/>
                    </a:lnTo>
                    <a:lnTo>
                      <a:pt x="357" y="211"/>
                    </a:lnTo>
                    <a:lnTo>
                      <a:pt x="361" y="203"/>
                    </a:lnTo>
                    <a:lnTo>
                      <a:pt x="369" y="205"/>
                    </a:lnTo>
                    <a:lnTo>
                      <a:pt x="374" y="203"/>
                    </a:lnTo>
                    <a:lnTo>
                      <a:pt x="378" y="198"/>
                    </a:lnTo>
                    <a:lnTo>
                      <a:pt x="382" y="190"/>
                    </a:lnTo>
                    <a:lnTo>
                      <a:pt x="378" y="186"/>
                    </a:lnTo>
                    <a:lnTo>
                      <a:pt x="384" y="188"/>
                    </a:lnTo>
                    <a:lnTo>
                      <a:pt x="389" y="183"/>
                    </a:lnTo>
                    <a:lnTo>
                      <a:pt x="386" y="175"/>
                    </a:lnTo>
                    <a:lnTo>
                      <a:pt x="378" y="171"/>
                    </a:lnTo>
                    <a:lnTo>
                      <a:pt x="378" y="164"/>
                    </a:lnTo>
                    <a:lnTo>
                      <a:pt x="382" y="156"/>
                    </a:lnTo>
                    <a:lnTo>
                      <a:pt x="386" y="154"/>
                    </a:lnTo>
                    <a:lnTo>
                      <a:pt x="380" y="168"/>
                    </a:lnTo>
                    <a:lnTo>
                      <a:pt x="387" y="171"/>
                    </a:lnTo>
                    <a:lnTo>
                      <a:pt x="389" y="177"/>
                    </a:lnTo>
                    <a:lnTo>
                      <a:pt x="389" y="154"/>
                    </a:lnTo>
                    <a:lnTo>
                      <a:pt x="393" y="149"/>
                    </a:lnTo>
                    <a:lnTo>
                      <a:pt x="408" y="121"/>
                    </a:lnTo>
                    <a:lnTo>
                      <a:pt x="423" y="106"/>
                    </a:lnTo>
                    <a:lnTo>
                      <a:pt x="431" y="100"/>
                    </a:lnTo>
                    <a:lnTo>
                      <a:pt x="431" y="96"/>
                    </a:lnTo>
                    <a:lnTo>
                      <a:pt x="427" y="94"/>
                    </a:lnTo>
                    <a:lnTo>
                      <a:pt x="316" y="15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125"/>
              <p:cNvSpPr>
                <a:spLocks/>
              </p:cNvSpPr>
              <p:nvPr/>
            </p:nvSpPr>
            <p:spPr bwMode="auto">
              <a:xfrm>
                <a:off x="6871395" y="3621875"/>
                <a:ext cx="839123" cy="584965"/>
              </a:xfrm>
              <a:custGeom>
                <a:avLst/>
                <a:gdLst>
                  <a:gd name="T0" fmla="*/ 218 w 431"/>
                  <a:gd name="T1" fmla="*/ 28 h 331"/>
                  <a:gd name="T2" fmla="*/ 203 w 431"/>
                  <a:gd name="T3" fmla="*/ 4 h 331"/>
                  <a:gd name="T4" fmla="*/ 162 w 431"/>
                  <a:gd name="T5" fmla="*/ 2 h 331"/>
                  <a:gd name="T6" fmla="*/ 72 w 431"/>
                  <a:gd name="T7" fmla="*/ 17 h 331"/>
                  <a:gd name="T8" fmla="*/ 40 w 431"/>
                  <a:gd name="T9" fmla="*/ 32 h 331"/>
                  <a:gd name="T10" fmla="*/ 2 w 431"/>
                  <a:gd name="T11" fmla="*/ 68 h 331"/>
                  <a:gd name="T12" fmla="*/ 12 w 431"/>
                  <a:gd name="T13" fmla="*/ 87 h 331"/>
                  <a:gd name="T14" fmla="*/ 42 w 431"/>
                  <a:gd name="T15" fmla="*/ 96 h 331"/>
                  <a:gd name="T16" fmla="*/ 59 w 431"/>
                  <a:gd name="T17" fmla="*/ 117 h 331"/>
                  <a:gd name="T18" fmla="*/ 92 w 431"/>
                  <a:gd name="T19" fmla="*/ 154 h 331"/>
                  <a:gd name="T20" fmla="*/ 117 w 431"/>
                  <a:gd name="T21" fmla="*/ 177 h 331"/>
                  <a:gd name="T22" fmla="*/ 139 w 431"/>
                  <a:gd name="T23" fmla="*/ 190 h 331"/>
                  <a:gd name="T24" fmla="*/ 147 w 431"/>
                  <a:gd name="T25" fmla="*/ 205 h 331"/>
                  <a:gd name="T26" fmla="*/ 162 w 431"/>
                  <a:gd name="T27" fmla="*/ 218 h 331"/>
                  <a:gd name="T28" fmla="*/ 177 w 431"/>
                  <a:gd name="T29" fmla="*/ 228 h 331"/>
                  <a:gd name="T30" fmla="*/ 200 w 431"/>
                  <a:gd name="T31" fmla="*/ 254 h 331"/>
                  <a:gd name="T32" fmla="*/ 205 w 431"/>
                  <a:gd name="T33" fmla="*/ 275 h 331"/>
                  <a:gd name="T34" fmla="*/ 226 w 431"/>
                  <a:gd name="T35" fmla="*/ 292 h 331"/>
                  <a:gd name="T36" fmla="*/ 235 w 431"/>
                  <a:gd name="T37" fmla="*/ 312 h 331"/>
                  <a:gd name="T38" fmla="*/ 254 w 431"/>
                  <a:gd name="T39" fmla="*/ 327 h 331"/>
                  <a:gd name="T40" fmla="*/ 263 w 431"/>
                  <a:gd name="T41" fmla="*/ 316 h 331"/>
                  <a:gd name="T42" fmla="*/ 271 w 431"/>
                  <a:gd name="T43" fmla="*/ 316 h 331"/>
                  <a:gd name="T44" fmla="*/ 265 w 431"/>
                  <a:gd name="T45" fmla="*/ 299 h 331"/>
                  <a:gd name="T46" fmla="*/ 263 w 431"/>
                  <a:gd name="T47" fmla="*/ 284 h 331"/>
                  <a:gd name="T48" fmla="*/ 273 w 431"/>
                  <a:gd name="T49" fmla="*/ 284 h 331"/>
                  <a:gd name="T50" fmla="*/ 292 w 431"/>
                  <a:gd name="T51" fmla="*/ 295 h 331"/>
                  <a:gd name="T52" fmla="*/ 294 w 431"/>
                  <a:gd name="T53" fmla="*/ 284 h 331"/>
                  <a:gd name="T54" fmla="*/ 277 w 431"/>
                  <a:gd name="T55" fmla="*/ 277 h 331"/>
                  <a:gd name="T56" fmla="*/ 294 w 431"/>
                  <a:gd name="T57" fmla="*/ 273 h 331"/>
                  <a:gd name="T58" fmla="*/ 312 w 431"/>
                  <a:gd name="T59" fmla="*/ 263 h 331"/>
                  <a:gd name="T60" fmla="*/ 322 w 431"/>
                  <a:gd name="T61" fmla="*/ 258 h 331"/>
                  <a:gd name="T62" fmla="*/ 335 w 431"/>
                  <a:gd name="T63" fmla="*/ 248 h 331"/>
                  <a:gd name="T64" fmla="*/ 329 w 431"/>
                  <a:gd name="T65" fmla="*/ 228 h 331"/>
                  <a:gd name="T66" fmla="*/ 344 w 431"/>
                  <a:gd name="T67" fmla="*/ 233 h 331"/>
                  <a:gd name="T68" fmla="*/ 359 w 431"/>
                  <a:gd name="T69" fmla="*/ 218 h 331"/>
                  <a:gd name="T70" fmla="*/ 369 w 431"/>
                  <a:gd name="T71" fmla="*/ 205 h 331"/>
                  <a:gd name="T72" fmla="*/ 382 w 431"/>
                  <a:gd name="T73" fmla="*/ 190 h 331"/>
                  <a:gd name="T74" fmla="*/ 389 w 431"/>
                  <a:gd name="T75" fmla="*/ 183 h 331"/>
                  <a:gd name="T76" fmla="*/ 378 w 431"/>
                  <a:gd name="T77" fmla="*/ 164 h 331"/>
                  <a:gd name="T78" fmla="*/ 380 w 431"/>
                  <a:gd name="T79" fmla="*/ 168 h 331"/>
                  <a:gd name="T80" fmla="*/ 389 w 431"/>
                  <a:gd name="T81" fmla="*/ 154 h 331"/>
                  <a:gd name="T82" fmla="*/ 423 w 431"/>
                  <a:gd name="T83" fmla="*/ 106 h 331"/>
                  <a:gd name="T84" fmla="*/ 427 w 431"/>
                  <a:gd name="T85" fmla="*/ 9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1" h="331">
                    <a:moveTo>
                      <a:pt x="316" y="15"/>
                    </a:moveTo>
                    <a:lnTo>
                      <a:pt x="220" y="30"/>
                    </a:lnTo>
                    <a:lnTo>
                      <a:pt x="218" y="28"/>
                    </a:lnTo>
                    <a:lnTo>
                      <a:pt x="218" y="23"/>
                    </a:lnTo>
                    <a:lnTo>
                      <a:pt x="215" y="15"/>
                    </a:lnTo>
                    <a:lnTo>
                      <a:pt x="203" y="4"/>
                    </a:lnTo>
                    <a:lnTo>
                      <a:pt x="198" y="8"/>
                    </a:lnTo>
                    <a:lnTo>
                      <a:pt x="190" y="0"/>
                    </a:lnTo>
                    <a:lnTo>
                      <a:pt x="162" y="2"/>
                    </a:lnTo>
                    <a:lnTo>
                      <a:pt x="85" y="12"/>
                    </a:lnTo>
                    <a:lnTo>
                      <a:pt x="77" y="13"/>
                    </a:lnTo>
                    <a:lnTo>
                      <a:pt x="72" y="17"/>
                    </a:lnTo>
                    <a:lnTo>
                      <a:pt x="57" y="23"/>
                    </a:lnTo>
                    <a:lnTo>
                      <a:pt x="45" y="32"/>
                    </a:lnTo>
                    <a:lnTo>
                      <a:pt x="40" y="32"/>
                    </a:lnTo>
                    <a:lnTo>
                      <a:pt x="17" y="44"/>
                    </a:lnTo>
                    <a:lnTo>
                      <a:pt x="15" y="49"/>
                    </a:lnTo>
                    <a:lnTo>
                      <a:pt x="2" y="68"/>
                    </a:lnTo>
                    <a:lnTo>
                      <a:pt x="0" y="75"/>
                    </a:lnTo>
                    <a:lnTo>
                      <a:pt x="4" y="83"/>
                    </a:lnTo>
                    <a:lnTo>
                      <a:pt x="12" y="87"/>
                    </a:lnTo>
                    <a:lnTo>
                      <a:pt x="17" y="87"/>
                    </a:lnTo>
                    <a:lnTo>
                      <a:pt x="30" y="98"/>
                    </a:lnTo>
                    <a:lnTo>
                      <a:pt x="42" y="96"/>
                    </a:lnTo>
                    <a:lnTo>
                      <a:pt x="49" y="104"/>
                    </a:lnTo>
                    <a:lnTo>
                      <a:pt x="51" y="109"/>
                    </a:lnTo>
                    <a:lnTo>
                      <a:pt x="59" y="117"/>
                    </a:lnTo>
                    <a:lnTo>
                      <a:pt x="60" y="124"/>
                    </a:lnTo>
                    <a:lnTo>
                      <a:pt x="79" y="145"/>
                    </a:lnTo>
                    <a:lnTo>
                      <a:pt x="92" y="154"/>
                    </a:lnTo>
                    <a:lnTo>
                      <a:pt x="106" y="162"/>
                    </a:lnTo>
                    <a:lnTo>
                      <a:pt x="113" y="169"/>
                    </a:lnTo>
                    <a:lnTo>
                      <a:pt x="117" y="177"/>
                    </a:lnTo>
                    <a:lnTo>
                      <a:pt x="122" y="181"/>
                    </a:lnTo>
                    <a:lnTo>
                      <a:pt x="130" y="183"/>
                    </a:lnTo>
                    <a:lnTo>
                      <a:pt x="139" y="190"/>
                    </a:lnTo>
                    <a:lnTo>
                      <a:pt x="145" y="194"/>
                    </a:lnTo>
                    <a:lnTo>
                      <a:pt x="145" y="198"/>
                    </a:lnTo>
                    <a:lnTo>
                      <a:pt x="147" y="205"/>
                    </a:lnTo>
                    <a:lnTo>
                      <a:pt x="154" y="209"/>
                    </a:lnTo>
                    <a:lnTo>
                      <a:pt x="156" y="215"/>
                    </a:lnTo>
                    <a:lnTo>
                      <a:pt x="162" y="218"/>
                    </a:lnTo>
                    <a:lnTo>
                      <a:pt x="162" y="220"/>
                    </a:lnTo>
                    <a:lnTo>
                      <a:pt x="169" y="226"/>
                    </a:lnTo>
                    <a:lnTo>
                      <a:pt x="177" y="228"/>
                    </a:lnTo>
                    <a:lnTo>
                      <a:pt x="190" y="237"/>
                    </a:lnTo>
                    <a:lnTo>
                      <a:pt x="192" y="243"/>
                    </a:lnTo>
                    <a:lnTo>
                      <a:pt x="200" y="254"/>
                    </a:lnTo>
                    <a:lnTo>
                      <a:pt x="203" y="262"/>
                    </a:lnTo>
                    <a:lnTo>
                      <a:pt x="203" y="267"/>
                    </a:lnTo>
                    <a:lnTo>
                      <a:pt x="205" y="275"/>
                    </a:lnTo>
                    <a:lnTo>
                      <a:pt x="211" y="280"/>
                    </a:lnTo>
                    <a:lnTo>
                      <a:pt x="222" y="284"/>
                    </a:lnTo>
                    <a:lnTo>
                      <a:pt x="226" y="292"/>
                    </a:lnTo>
                    <a:lnTo>
                      <a:pt x="230" y="297"/>
                    </a:lnTo>
                    <a:lnTo>
                      <a:pt x="235" y="305"/>
                    </a:lnTo>
                    <a:lnTo>
                      <a:pt x="235" y="312"/>
                    </a:lnTo>
                    <a:lnTo>
                      <a:pt x="235" y="318"/>
                    </a:lnTo>
                    <a:lnTo>
                      <a:pt x="241" y="326"/>
                    </a:lnTo>
                    <a:lnTo>
                      <a:pt x="254" y="327"/>
                    </a:lnTo>
                    <a:lnTo>
                      <a:pt x="258" y="329"/>
                    </a:lnTo>
                    <a:lnTo>
                      <a:pt x="262" y="331"/>
                    </a:lnTo>
                    <a:lnTo>
                      <a:pt x="263" y="316"/>
                    </a:lnTo>
                    <a:lnTo>
                      <a:pt x="267" y="310"/>
                    </a:lnTo>
                    <a:lnTo>
                      <a:pt x="267" y="316"/>
                    </a:lnTo>
                    <a:lnTo>
                      <a:pt x="271" y="316"/>
                    </a:lnTo>
                    <a:lnTo>
                      <a:pt x="277" y="309"/>
                    </a:lnTo>
                    <a:lnTo>
                      <a:pt x="269" y="305"/>
                    </a:lnTo>
                    <a:lnTo>
                      <a:pt x="265" y="299"/>
                    </a:lnTo>
                    <a:lnTo>
                      <a:pt x="263" y="294"/>
                    </a:lnTo>
                    <a:lnTo>
                      <a:pt x="258" y="280"/>
                    </a:lnTo>
                    <a:lnTo>
                      <a:pt x="263" y="284"/>
                    </a:lnTo>
                    <a:lnTo>
                      <a:pt x="265" y="292"/>
                    </a:lnTo>
                    <a:lnTo>
                      <a:pt x="273" y="297"/>
                    </a:lnTo>
                    <a:lnTo>
                      <a:pt x="273" y="284"/>
                    </a:lnTo>
                    <a:lnTo>
                      <a:pt x="278" y="295"/>
                    </a:lnTo>
                    <a:lnTo>
                      <a:pt x="284" y="301"/>
                    </a:lnTo>
                    <a:lnTo>
                      <a:pt x="292" y="295"/>
                    </a:lnTo>
                    <a:lnTo>
                      <a:pt x="295" y="284"/>
                    </a:lnTo>
                    <a:lnTo>
                      <a:pt x="288" y="290"/>
                    </a:lnTo>
                    <a:lnTo>
                      <a:pt x="294" y="284"/>
                    </a:lnTo>
                    <a:lnTo>
                      <a:pt x="292" y="280"/>
                    </a:lnTo>
                    <a:lnTo>
                      <a:pt x="284" y="280"/>
                    </a:lnTo>
                    <a:lnTo>
                      <a:pt x="277" y="277"/>
                    </a:lnTo>
                    <a:lnTo>
                      <a:pt x="271" y="279"/>
                    </a:lnTo>
                    <a:lnTo>
                      <a:pt x="284" y="271"/>
                    </a:lnTo>
                    <a:lnTo>
                      <a:pt x="294" y="273"/>
                    </a:lnTo>
                    <a:lnTo>
                      <a:pt x="299" y="271"/>
                    </a:lnTo>
                    <a:lnTo>
                      <a:pt x="307" y="269"/>
                    </a:lnTo>
                    <a:lnTo>
                      <a:pt x="312" y="263"/>
                    </a:lnTo>
                    <a:lnTo>
                      <a:pt x="309" y="260"/>
                    </a:lnTo>
                    <a:lnTo>
                      <a:pt x="316" y="263"/>
                    </a:lnTo>
                    <a:lnTo>
                      <a:pt x="322" y="258"/>
                    </a:lnTo>
                    <a:lnTo>
                      <a:pt x="329" y="256"/>
                    </a:lnTo>
                    <a:lnTo>
                      <a:pt x="329" y="252"/>
                    </a:lnTo>
                    <a:lnTo>
                      <a:pt x="335" y="248"/>
                    </a:lnTo>
                    <a:lnTo>
                      <a:pt x="339" y="241"/>
                    </a:lnTo>
                    <a:lnTo>
                      <a:pt x="333" y="239"/>
                    </a:lnTo>
                    <a:lnTo>
                      <a:pt x="329" y="228"/>
                    </a:lnTo>
                    <a:lnTo>
                      <a:pt x="335" y="228"/>
                    </a:lnTo>
                    <a:lnTo>
                      <a:pt x="339" y="235"/>
                    </a:lnTo>
                    <a:lnTo>
                      <a:pt x="344" y="233"/>
                    </a:lnTo>
                    <a:lnTo>
                      <a:pt x="352" y="228"/>
                    </a:lnTo>
                    <a:lnTo>
                      <a:pt x="356" y="220"/>
                    </a:lnTo>
                    <a:lnTo>
                      <a:pt x="359" y="218"/>
                    </a:lnTo>
                    <a:lnTo>
                      <a:pt x="357" y="211"/>
                    </a:lnTo>
                    <a:lnTo>
                      <a:pt x="361" y="203"/>
                    </a:lnTo>
                    <a:lnTo>
                      <a:pt x="369" y="205"/>
                    </a:lnTo>
                    <a:lnTo>
                      <a:pt x="374" y="203"/>
                    </a:lnTo>
                    <a:lnTo>
                      <a:pt x="378" y="198"/>
                    </a:lnTo>
                    <a:lnTo>
                      <a:pt x="382" y="190"/>
                    </a:lnTo>
                    <a:lnTo>
                      <a:pt x="378" y="186"/>
                    </a:lnTo>
                    <a:lnTo>
                      <a:pt x="384" y="188"/>
                    </a:lnTo>
                    <a:lnTo>
                      <a:pt x="389" y="183"/>
                    </a:lnTo>
                    <a:lnTo>
                      <a:pt x="386" y="175"/>
                    </a:lnTo>
                    <a:lnTo>
                      <a:pt x="378" y="171"/>
                    </a:lnTo>
                    <a:lnTo>
                      <a:pt x="378" y="164"/>
                    </a:lnTo>
                    <a:lnTo>
                      <a:pt x="382" y="156"/>
                    </a:lnTo>
                    <a:lnTo>
                      <a:pt x="386" y="154"/>
                    </a:lnTo>
                    <a:lnTo>
                      <a:pt x="380" y="168"/>
                    </a:lnTo>
                    <a:lnTo>
                      <a:pt x="387" y="171"/>
                    </a:lnTo>
                    <a:lnTo>
                      <a:pt x="389" y="177"/>
                    </a:lnTo>
                    <a:lnTo>
                      <a:pt x="389" y="154"/>
                    </a:lnTo>
                    <a:lnTo>
                      <a:pt x="393" y="149"/>
                    </a:lnTo>
                    <a:lnTo>
                      <a:pt x="408" y="121"/>
                    </a:lnTo>
                    <a:lnTo>
                      <a:pt x="423" y="106"/>
                    </a:lnTo>
                    <a:lnTo>
                      <a:pt x="431" y="100"/>
                    </a:lnTo>
                    <a:lnTo>
                      <a:pt x="431" y="96"/>
                    </a:lnTo>
                    <a:lnTo>
                      <a:pt x="427" y="94"/>
                    </a:lnTo>
                    <a:lnTo>
                      <a:pt x="316" y="15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130"/>
              <p:cNvSpPr>
                <a:spLocks/>
              </p:cNvSpPr>
              <p:nvPr/>
            </p:nvSpPr>
            <p:spPr bwMode="auto">
              <a:xfrm>
                <a:off x="7907158" y="2579187"/>
                <a:ext cx="179116" cy="268624"/>
              </a:xfrm>
              <a:custGeom>
                <a:avLst/>
                <a:gdLst>
                  <a:gd name="T0" fmla="*/ 21 w 92"/>
                  <a:gd name="T1" fmla="*/ 0 h 152"/>
                  <a:gd name="T2" fmla="*/ 13 w 92"/>
                  <a:gd name="T3" fmla="*/ 2 h 152"/>
                  <a:gd name="T4" fmla="*/ 8 w 92"/>
                  <a:gd name="T5" fmla="*/ 6 h 152"/>
                  <a:gd name="T6" fmla="*/ 4 w 92"/>
                  <a:gd name="T7" fmla="*/ 13 h 152"/>
                  <a:gd name="T8" fmla="*/ 0 w 92"/>
                  <a:gd name="T9" fmla="*/ 19 h 152"/>
                  <a:gd name="T10" fmla="*/ 23 w 92"/>
                  <a:gd name="T11" fmla="*/ 98 h 152"/>
                  <a:gd name="T12" fmla="*/ 34 w 92"/>
                  <a:gd name="T13" fmla="*/ 145 h 152"/>
                  <a:gd name="T14" fmla="*/ 40 w 92"/>
                  <a:gd name="T15" fmla="*/ 152 h 152"/>
                  <a:gd name="T16" fmla="*/ 89 w 92"/>
                  <a:gd name="T17" fmla="*/ 141 h 152"/>
                  <a:gd name="T18" fmla="*/ 90 w 92"/>
                  <a:gd name="T19" fmla="*/ 139 h 152"/>
                  <a:gd name="T20" fmla="*/ 92 w 92"/>
                  <a:gd name="T21" fmla="*/ 139 h 152"/>
                  <a:gd name="T22" fmla="*/ 87 w 92"/>
                  <a:gd name="T23" fmla="*/ 126 h 152"/>
                  <a:gd name="T24" fmla="*/ 79 w 92"/>
                  <a:gd name="T25" fmla="*/ 128 h 152"/>
                  <a:gd name="T26" fmla="*/ 77 w 92"/>
                  <a:gd name="T27" fmla="*/ 130 h 152"/>
                  <a:gd name="T28" fmla="*/ 83 w 92"/>
                  <a:gd name="T29" fmla="*/ 122 h 152"/>
                  <a:gd name="T30" fmla="*/ 79 w 92"/>
                  <a:gd name="T31" fmla="*/ 120 h 152"/>
                  <a:gd name="T32" fmla="*/ 79 w 92"/>
                  <a:gd name="T33" fmla="*/ 115 h 152"/>
                  <a:gd name="T34" fmla="*/ 81 w 92"/>
                  <a:gd name="T35" fmla="*/ 107 h 152"/>
                  <a:gd name="T36" fmla="*/ 79 w 92"/>
                  <a:gd name="T37" fmla="*/ 103 h 152"/>
                  <a:gd name="T38" fmla="*/ 72 w 92"/>
                  <a:gd name="T39" fmla="*/ 105 h 152"/>
                  <a:gd name="T40" fmla="*/ 59 w 92"/>
                  <a:gd name="T41" fmla="*/ 94 h 152"/>
                  <a:gd name="T42" fmla="*/ 57 w 92"/>
                  <a:gd name="T43" fmla="*/ 86 h 152"/>
                  <a:gd name="T44" fmla="*/ 49 w 92"/>
                  <a:gd name="T45" fmla="*/ 81 h 152"/>
                  <a:gd name="T46" fmla="*/ 45 w 92"/>
                  <a:gd name="T47" fmla="*/ 71 h 152"/>
                  <a:gd name="T48" fmla="*/ 43 w 92"/>
                  <a:gd name="T49" fmla="*/ 64 h 152"/>
                  <a:gd name="T50" fmla="*/ 40 w 92"/>
                  <a:gd name="T51" fmla="*/ 56 h 152"/>
                  <a:gd name="T52" fmla="*/ 32 w 92"/>
                  <a:gd name="T53" fmla="*/ 51 h 152"/>
                  <a:gd name="T54" fmla="*/ 27 w 92"/>
                  <a:gd name="T55" fmla="*/ 45 h 152"/>
                  <a:gd name="T56" fmla="*/ 23 w 92"/>
                  <a:gd name="T57" fmla="*/ 38 h 152"/>
                  <a:gd name="T58" fmla="*/ 23 w 92"/>
                  <a:gd name="T59" fmla="*/ 32 h 152"/>
                  <a:gd name="T60" fmla="*/ 19 w 92"/>
                  <a:gd name="T61" fmla="*/ 24 h 152"/>
                  <a:gd name="T62" fmla="*/ 21 w 92"/>
                  <a:gd name="T63" fmla="*/ 21 h 152"/>
                  <a:gd name="T64" fmla="*/ 25 w 92"/>
                  <a:gd name="T65" fmla="*/ 13 h 152"/>
                  <a:gd name="T66" fmla="*/ 25 w 92"/>
                  <a:gd name="T67" fmla="*/ 6 h 152"/>
                  <a:gd name="T68" fmla="*/ 28 w 92"/>
                  <a:gd name="T69" fmla="*/ 4 h 152"/>
                  <a:gd name="T70" fmla="*/ 27 w 92"/>
                  <a:gd name="T71" fmla="*/ 2 h 152"/>
                  <a:gd name="T72" fmla="*/ 21 w 92"/>
                  <a:gd name="T7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152">
                    <a:moveTo>
                      <a:pt x="21" y="0"/>
                    </a:moveTo>
                    <a:lnTo>
                      <a:pt x="13" y="2"/>
                    </a:lnTo>
                    <a:lnTo>
                      <a:pt x="8" y="6"/>
                    </a:lnTo>
                    <a:lnTo>
                      <a:pt x="4" y="13"/>
                    </a:lnTo>
                    <a:lnTo>
                      <a:pt x="0" y="19"/>
                    </a:lnTo>
                    <a:lnTo>
                      <a:pt x="23" y="98"/>
                    </a:lnTo>
                    <a:lnTo>
                      <a:pt x="34" y="145"/>
                    </a:lnTo>
                    <a:lnTo>
                      <a:pt x="40" y="152"/>
                    </a:lnTo>
                    <a:lnTo>
                      <a:pt x="89" y="141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87" y="126"/>
                    </a:lnTo>
                    <a:lnTo>
                      <a:pt x="79" y="128"/>
                    </a:lnTo>
                    <a:lnTo>
                      <a:pt x="77" y="130"/>
                    </a:lnTo>
                    <a:lnTo>
                      <a:pt x="83" y="122"/>
                    </a:lnTo>
                    <a:lnTo>
                      <a:pt x="79" y="120"/>
                    </a:lnTo>
                    <a:lnTo>
                      <a:pt x="79" y="115"/>
                    </a:lnTo>
                    <a:lnTo>
                      <a:pt x="81" y="107"/>
                    </a:lnTo>
                    <a:lnTo>
                      <a:pt x="79" y="103"/>
                    </a:lnTo>
                    <a:lnTo>
                      <a:pt x="72" y="105"/>
                    </a:lnTo>
                    <a:lnTo>
                      <a:pt x="59" y="94"/>
                    </a:lnTo>
                    <a:lnTo>
                      <a:pt x="57" y="86"/>
                    </a:lnTo>
                    <a:lnTo>
                      <a:pt x="49" y="81"/>
                    </a:lnTo>
                    <a:lnTo>
                      <a:pt x="45" y="71"/>
                    </a:lnTo>
                    <a:lnTo>
                      <a:pt x="43" y="64"/>
                    </a:lnTo>
                    <a:lnTo>
                      <a:pt x="40" y="56"/>
                    </a:lnTo>
                    <a:lnTo>
                      <a:pt x="32" y="51"/>
                    </a:lnTo>
                    <a:lnTo>
                      <a:pt x="27" y="45"/>
                    </a:lnTo>
                    <a:lnTo>
                      <a:pt x="23" y="38"/>
                    </a:lnTo>
                    <a:lnTo>
                      <a:pt x="23" y="32"/>
                    </a:lnTo>
                    <a:lnTo>
                      <a:pt x="19" y="24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69" name="Group 268"/>
              <p:cNvGrpSpPr/>
              <p:nvPr/>
            </p:nvGrpSpPr>
            <p:grpSpPr>
              <a:xfrm>
                <a:off x="6700067" y="3187127"/>
                <a:ext cx="1460193" cy="604406"/>
                <a:chOff x="4196096" y="2578593"/>
                <a:chExt cx="720518" cy="298238"/>
              </a:xfrm>
              <a:grpFill/>
            </p:grpSpPr>
            <p:sp>
              <p:nvSpPr>
                <p:cNvPr id="278" name="Freeform 5"/>
                <p:cNvSpPr>
                  <a:spLocks/>
                </p:cNvSpPr>
                <p:nvPr/>
              </p:nvSpPr>
              <p:spPr bwMode="auto">
                <a:xfrm>
                  <a:off x="4793645" y="2624811"/>
                  <a:ext cx="3843" cy="436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4 w 4"/>
                    <a:gd name="T5" fmla="*/ 3 h 5"/>
                    <a:gd name="T6" fmla="*/ 0 w 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4762903" y="2800091"/>
                  <a:ext cx="18253" cy="17441"/>
                </a:xfrm>
                <a:custGeom>
                  <a:avLst/>
                  <a:gdLst>
                    <a:gd name="T0" fmla="*/ 17 w 19"/>
                    <a:gd name="T1" fmla="*/ 0 h 20"/>
                    <a:gd name="T2" fmla="*/ 11 w 19"/>
                    <a:gd name="T3" fmla="*/ 5 h 20"/>
                    <a:gd name="T4" fmla="*/ 4 w 19"/>
                    <a:gd name="T5" fmla="*/ 13 h 20"/>
                    <a:gd name="T6" fmla="*/ 0 w 19"/>
                    <a:gd name="T7" fmla="*/ 20 h 20"/>
                    <a:gd name="T8" fmla="*/ 6 w 19"/>
                    <a:gd name="T9" fmla="*/ 13 h 20"/>
                    <a:gd name="T10" fmla="*/ 19 w 19"/>
                    <a:gd name="T11" fmla="*/ 0 h 20"/>
                    <a:gd name="T12" fmla="*/ 17 w 1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17" y="0"/>
                      </a:moveTo>
                      <a:lnTo>
                        <a:pt x="11" y="5"/>
                      </a:ln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6" y="13"/>
                      </a:lnTo>
                      <a:lnTo>
                        <a:pt x="1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" name="Freeform 56"/>
                <p:cNvSpPr>
                  <a:spLocks/>
                </p:cNvSpPr>
                <p:nvPr/>
              </p:nvSpPr>
              <p:spPr bwMode="auto">
                <a:xfrm>
                  <a:off x="4762903" y="2800091"/>
                  <a:ext cx="18253" cy="17441"/>
                </a:xfrm>
                <a:custGeom>
                  <a:avLst/>
                  <a:gdLst>
                    <a:gd name="T0" fmla="*/ 17 w 19"/>
                    <a:gd name="T1" fmla="*/ 0 h 20"/>
                    <a:gd name="T2" fmla="*/ 11 w 19"/>
                    <a:gd name="T3" fmla="*/ 5 h 20"/>
                    <a:gd name="T4" fmla="*/ 4 w 19"/>
                    <a:gd name="T5" fmla="*/ 13 h 20"/>
                    <a:gd name="T6" fmla="*/ 0 w 19"/>
                    <a:gd name="T7" fmla="*/ 20 h 20"/>
                    <a:gd name="T8" fmla="*/ 6 w 19"/>
                    <a:gd name="T9" fmla="*/ 13 h 20"/>
                    <a:gd name="T10" fmla="*/ 19 w 19"/>
                    <a:gd name="T11" fmla="*/ 0 h 20"/>
                    <a:gd name="T12" fmla="*/ 17 w 1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17" y="0"/>
                      </a:moveTo>
                      <a:lnTo>
                        <a:pt x="11" y="5"/>
                      </a:ln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6" y="13"/>
                      </a:lnTo>
                      <a:lnTo>
                        <a:pt x="1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" name="Freeform 57"/>
                <p:cNvSpPr>
                  <a:spLocks/>
                </p:cNvSpPr>
                <p:nvPr/>
              </p:nvSpPr>
              <p:spPr bwMode="auto">
                <a:xfrm>
                  <a:off x="4804212" y="2773930"/>
                  <a:ext cx="27860" cy="7848"/>
                </a:xfrm>
                <a:custGeom>
                  <a:avLst/>
                  <a:gdLst>
                    <a:gd name="T0" fmla="*/ 29 w 29"/>
                    <a:gd name="T1" fmla="*/ 0 h 9"/>
                    <a:gd name="T2" fmla="*/ 27 w 29"/>
                    <a:gd name="T3" fmla="*/ 0 h 9"/>
                    <a:gd name="T4" fmla="*/ 19 w 29"/>
                    <a:gd name="T5" fmla="*/ 0 h 9"/>
                    <a:gd name="T6" fmla="*/ 6 w 29"/>
                    <a:gd name="T7" fmla="*/ 5 h 9"/>
                    <a:gd name="T8" fmla="*/ 0 w 29"/>
                    <a:gd name="T9" fmla="*/ 9 h 9"/>
                    <a:gd name="T10" fmla="*/ 15 w 29"/>
                    <a:gd name="T11" fmla="*/ 3 h 9"/>
                    <a:gd name="T12" fmla="*/ 29 w 29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9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15" y="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" name="Freeform 58"/>
                <p:cNvSpPr>
                  <a:spLocks/>
                </p:cNvSpPr>
                <p:nvPr/>
              </p:nvSpPr>
              <p:spPr bwMode="auto">
                <a:xfrm>
                  <a:off x="4804212" y="2773930"/>
                  <a:ext cx="27860" cy="7848"/>
                </a:xfrm>
                <a:custGeom>
                  <a:avLst/>
                  <a:gdLst>
                    <a:gd name="T0" fmla="*/ 29 w 29"/>
                    <a:gd name="T1" fmla="*/ 0 h 9"/>
                    <a:gd name="T2" fmla="*/ 27 w 29"/>
                    <a:gd name="T3" fmla="*/ 0 h 9"/>
                    <a:gd name="T4" fmla="*/ 19 w 29"/>
                    <a:gd name="T5" fmla="*/ 0 h 9"/>
                    <a:gd name="T6" fmla="*/ 6 w 29"/>
                    <a:gd name="T7" fmla="*/ 5 h 9"/>
                    <a:gd name="T8" fmla="*/ 0 w 29"/>
                    <a:gd name="T9" fmla="*/ 9 h 9"/>
                    <a:gd name="T10" fmla="*/ 15 w 29"/>
                    <a:gd name="T11" fmla="*/ 3 h 9"/>
                    <a:gd name="T12" fmla="*/ 29 w 29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9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15" y="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" name="Freeform 59"/>
                <p:cNvSpPr>
                  <a:spLocks/>
                </p:cNvSpPr>
                <p:nvPr/>
              </p:nvSpPr>
              <p:spPr bwMode="auto">
                <a:xfrm>
                  <a:off x="4848404" y="2746025"/>
                  <a:ext cx="17292" cy="32266"/>
                </a:xfrm>
                <a:custGeom>
                  <a:avLst/>
                  <a:gdLst>
                    <a:gd name="T0" fmla="*/ 18 w 18"/>
                    <a:gd name="T1" fmla="*/ 0 h 37"/>
                    <a:gd name="T2" fmla="*/ 11 w 18"/>
                    <a:gd name="T3" fmla="*/ 7 h 37"/>
                    <a:gd name="T4" fmla="*/ 7 w 18"/>
                    <a:gd name="T5" fmla="*/ 13 h 37"/>
                    <a:gd name="T6" fmla="*/ 5 w 18"/>
                    <a:gd name="T7" fmla="*/ 20 h 37"/>
                    <a:gd name="T8" fmla="*/ 0 w 18"/>
                    <a:gd name="T9" fmla="*/ 37 h 37"/>
                    <a:gd name="T10" fmla="*/ 7 w 18"/>
                    <a:gd name="T11" fmla="*/ 15 h 37"/>
                    <a:gd name="T12" fmla="*/ 18 w 18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7">
                      <a:moveTo>
                        <a:pt x="18" y="0"/>
                      </a:moveTo>
                      <a:lnTo>
                        <a:pt x="11" y="7"/>
                      </a:lnTo>
                      <a:lnTo>
                        <a:pt x="7" y="13"/>
                      </a:lnTo>
                      <a:lnTo>
                        <a:pt x="5" y="20"/>
                      </a:lnTo>
                      <a:lnTo>
                        <a:pt x="0" y="37"/>
                      </a:lnTo>
                      <a:lnTo>
                        <a:pt x="7" y="1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" name="Freeform 60"/>
                <p:cNvSpPr>
                  <a:spLocks/>
                </p:cNvSpPr>
                <p:nvPr/>
              </p:nvSpPr>
              <p:spPr bwMode="auto">
                <a:xfrm>
                  <a:off x="4848404" y="2746025"/>
                  <a:ext cx="17292" cy="32266"/>
                </a:xfrm>
                <a:custGeom>
                  <a:avLst/>
                  <a:gdLst>
                    <a:gd name="T0" fmla="*/ 18 w 18"/>
                    <a:gd name="T1" fmla="*/ 0 h 37"/>
                    <a:gd name="T2" fmla="*/ 11 w 18"/>
                    <a:gd name="T3" fmla="*/ 7 h 37"/>
                    <a:gd name="T4" fmla="*/ 7 w 18"/>
                    <a:gd name="T5" fmla="*/ 13 h 37"/>
                    <a:gd name="T6" fmla="*/ 5 w 18"/>
                    <a:gd name="T7" fmla="*/ 20 h 37"/>
                    <a:gd name="T8" fmla="*/ 0 w 18"/>
                    <a:gd name="T9" fmla="*/ 37 h 37"/>
                    <a:gd name="T10" fmla="*/ 7 w 18"/>
                    <a:gd name="T11" fmla="*/ 15 h 37"/>
                    <a:gd name="T12" fmla="*/ 18 w 18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7">
                      <a:moveTo>
                        <a:pt x="18" y="0"/>
                      </a:moveTo>
                      <a:lnTo>
                        <a:pt x="11" y="7"/>
                      </a:lnTo>
                      <a:lnTo>
                        <a:pt x="7" y="13"/>
                      </a:lnTo>
                      <a:lnTo>
                        <a:pt x="5" y="20"/>
                      </a:lnTo>
                      <a:lnTo>
                        <a:pt x="0" y="37"/>
                      </a:lnTo>
                      <a:lnTo>
                        <a:pt x="7" y="1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" name="Freeform 61"/>
                <p:cNvSpPr>
                  <a:spLocks/>
                </p:cNvSpPr>
                <p:nvPr/>
              </p:nvSpPr>
              <p:spPr bwMode="auto">
                <a:xfrm>
                  <a:off x="4871461" y="2731200"/>
                  <a:ext cx="5764" cy="4360"/>
                </a:xfrm>
                <a:custGeom>
                  <a:avLst/>
                  <a:gdLst>
                    <a:gd name="T0" fmla="*/ 0 w 6"/>
                    <a:gd name="T1" fmla="*/ 5 h 5"/>
                    <a:gd name="T2" fmla="*/ 6 w 6"/>
                    <a:gd name="T3" fmla="*/ 0 h 5"/>
                    <a:gd name="T4" fmla="*/ 4 w 6"/>
                    <a:gd name="T5" fmla="*/ 0 h 5"/>
                    <a:gd name="T6" fmla="*/ 0 w 6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" name="Freeform 62"/>
                <p:cNvSpPr>
                  <a:spLocks/>
                </p:cNvSpPr>
                <p:nvPr/>
              </p:nvSpPr>
              <p:spPr bwMode="auto">
                <a:xfrm>
                  <a:off x="4871461" y="2731200"/>
                  <a:ext cx="5764" cy="4360"/>
                </a:xfrm>
                <a:custGeom>
                  <a:avLst/>
                  <a:gdLst>
                    <a:gd name="T0" fmla="*/ 0 w 6"/>
                    <a:gd name="T1" fmla="*/ 5 h 5"/>
                    <a:gd name="T2" fmla="*/ 6 w 6"/>
                    <a:gd name="T3" fmla="*/ 0 h 5"/>
                    <a:gd name="T4" fmla="*/ 4 w 6"/>
                    <a:gd name="T5" fmla="*/ 0 h 5"/>
                    <a:gd name="T6" fmla="*/ 0 w 6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" name="Freeform 63"/>
                <p:cNvSpPr>
                  <a:spLocks/>
                </p:cNvSpPr>
                <p:nvPr/>
              </p:nvSpPr>
              <p:spPr bwMode="auto">
                <a:xfrm>
                  <a:off x="4882028" y="2712887"/>
                  <a:ext cx="12489" cy="11337"/>
                </a:xfrm>
                <a:custGeom>
                  <a:avLst/>
                  <a:gdLst>
                    <a:gd name="T0" fmla="*/ 13 w 13"/>
                    <a:gd name="T1" fmla="*/ 0 h 13"/>
                    <a:gd name="T2" fmla="*/ 13 w 13"/>
                    <a:gd name="T3" fmla="*/ 2 h 13"/>
                    <a:gd name="T4" fmla="*/ 6 w 13"/>
                    <a:gd name="T5" fmla="*/ 8 h 13"/>
                    <a:gd name="T6" fmla="*/ 0 w 13"/>
                    <a:gd name="T7" fmla="*/ 13 h 13"/>
                    <a:gd name="T8" fmla="*/ 13 w 13"/>
                    <a:gd name="T9" fmla="*/ 2 h 13"/>
                    <a:gd name="T10" fmla="*/ 13 w 13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13" y="2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" name="Freeform 64"/>
                <p:cNvSpPr>
                  <a:spLocks/>
                </p:cNvSpPr>
                <p:nvPr/>
              </p:nvSpPr>
              <p:spPr bwMode="auto">
                <a:xfrm>
                  <a:off x="4882028" y="2712887"/>
                  <a:ext cx="12489" cy="11337"/>
                </a:xfrm>
                <a:custGeom>
                  <a:avLst/>
                  <a:gdLst>
                    <a:gd name="T0" fmla="*/ 13 w 13"/>
                    <a:gd name="T1" fmla="*/ 0 h 13"/>
                    <a:gd name="T2" fmla="*/ 13 w 13"/>
                    <a:gd name="T3" fmla="*/ 2 h 13"/>
                    <a:gd name="T4" fmla="*/ 6 w 13"/>
                    <a:gd name="T5" fmla="*/ 8 h 13"/>
                    <a:gd name="T6" fmla="*/ 0 w 13"/>
                    <a:gd name="T7" fmla="*/ 13 h 13"/>
                    <a:gd name="T8" fmla="*/ 13 w 13"/>
                    <a:gd name="T9" fmla="*/ 2 h 13"/>
                    <a:gd name="T10" fmla="*/ 13 w 13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13" y="2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" name="Freeform 65"/>
                <p:cNvSpPr>
                  <a:spLocks/>
                </p:cNvSpPr>
                <p:nvPr/>
              </p:nvSpPr>
              <p:spPr bwMode="auto">
                <a:xfrm>
                  <a:off x="4906046" y="2655333"/>
                  <a:ext cx="10568" cy="53194"/>
                </a:xfrm>
                <a:custGeom>
                  <a:avLst/>
                  <a:gdLst>
                    <a:gd name="T0" fmla="*/ 0 w 11"/>
                    <a:gd name="T1" fmla="*/ 61 h 61"/>
                    <a:gd name="T2" fmla="*/ 2 w 11"/>
                    <a:gd name="T3" fmla="*/ 61 h 61"/>
                    <a:gd name="T4" fmla="*/ 9 w 11"/>
                    <a:gd name="T5" fmla="*/ 57 h 61"/>
                    <a:gd name="T6" fmla="*/ 11 w 11"/>
                    <a:gd name="T7" fmla="*/ 44 h 61"/>
                    <a:gd name="T8" fmla="*/ 9 w 11"/>
                    <a:gd name="T9" fmla="*/ 23 h 61"/>
                    <a:gd name="T10" fmla="*/ 7 w 11"/>
                    <a:gd name="T11" fmla="*/ 15 h 61"/>
                    <a:gd name="T12" fmla="*/ 2 w 11"/>
                    <a:gd name="T13" fmla="*/ 0 h 61"/>
                    <a:gd name="T14" fmla="*/ 2 w 11"/>
                    <a:gd name="T15" fmla="*/ 8 h 61"/>
                    <a:gd name="T16" fmla="*/ 5 w 11"/>
                    <a:gd name="T17" fmla="*/ 15 h 61"/>
                    <a:gd name="T18" fmla="*/ 7 w 11"/>
                    <a:gd name="T19" fmla="*/ 21 h 61"/>
                    <a:gd name="T20" fmla="*/ 9 w 11"/>
                    <a:gd name="T21" fmla="*/ 47 h 61"/>
                    <a:gd name="T22" fmla="*/ 5 w 11"/>
                    <a:gd name="T23" fmla="*/ 55 h 61"/>
                    <a:gd name="T24" fmla="*/ 0 w 11"/>
                    <a:gd name="T2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61">
                      <a:moveTo>
                        <a:pt x="0" y="61"/>
                      </a:moveTo>
                      <a:lnTo>
                        <a:pt x="2" y="61"/>
                      </a:lnTo>
                      <a:lnTo>
                        <a:pt x="9" y="57"/>
                      </a:lnTo>
                      <a:lnTo>
                        <a:pt x="11" y="44"/>
                      </a:lnTo>
                      <a:lnTo>
                        <a:pt x="9" y="23"/>
                      </a:lnTo>
                      <a:lnTo>
                        <a:pt x="7" y="15"/>
                      </a:lnTo>
                      <a:lnTo>
                        <a:pt x="2" y="0"/>
                      </a:lnTo>
                      <a:lnTo>
                        <a:pt x="2" y="8"/>
                      </a:lnTo>
                      <a:lnTo>
                        <a:pt x="5" y="15"/>
                      </a:lnTo>
                      <a:lnTo>
                        <a:pt x="7" y="21"/>
                      </a:lnTo>
                      <a:lnTo>
                        <a:pt x="9" y="47"/>
                      </a:lnTo>
                      <a:lnTo>
                        <a:pt x="5" y="55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" name="Freeform 66"/>
                <p:cNvSpPr>
                  <a:spLocks/>
                </p:cNvSpPr>
                <p:nvPr/>
              </p:nvSpPr>
              <p:spPr bwMode="auto">
                <a:xfrm>
                  <a:off x="4906046" y="2655333"/>
                  <a:ext cx="10568" cy="53194"/>
                </a:xfrm>
                <a:custGeom>
                  <a:avLst/>
                  <a:gdLst>
                    <a:gd name="T0" fmla="*/ 0 w 11"/>
                    <a:gd name="T1" fmla="*/ 61 h 61"/>
                    <a:gd name="T2" fmla="*/ 2 w 11"/>
                    <a:gd name="T3" fmla="*/ 61 h 61"/>
                    <a:gd name="T4" fmla="*/ 9 w 11"/>
                    <a:gd name="T5" fmla="*/ 57 h 61"/>
                    <a:gd name="T6" fmla="*/ 11 w 11"/>
                    <a:gd name="T7" fmla="*/ 44 h 61"/>
                    <a:gd name="T8" fmla="*/ 9 w 11"/>
                    <a:gd name="T9" fmla="*/ 23 h 61"/>
                    <a:gd name="T10" fmla="*/ 7 w 11"/>
                    <a:gd name="T11" fmla="*/ 15 h 61"/>
                    <a:gd name="T12" fmla="*/ 2 w 11"/>
                    <a:gd name="T13" fmla="*/ 0 h 61"/>
                    <a:gd name="T14" fmla="*/ 2 w 11"/>
                    <a:gd name="T15" fmla="*/ 8 h 61"/>
                    <a:gd name="T16" fmla="*/ 5 w 11"/>
                    <a:gd name="T17" fmla="*/ 15 h 61"/>
                    <a:gd name="T18" fmla="*/ 7 w 11"/>
                    <a:gd name="T19" fmla="*/ 21 h 61"/>
                    <a:gd name="T20" fmla="*/ 9 w 11"/>
                    <a:gd name="T21" fmla="*/ 47 h 61"/>
                    <a:gd name="T22" fmla="*/ 5 w 11"/>
                    <a:gd name="T23" fmla="*/ 55 h 61"/>
                    <a:gd name="T24" fmla="*/ 0 w 11"/>
                    <a:gd name="T2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61">
                      <a:moveTo>
                        <a:pt x="0" y="61"/>
                      </a:moveTo>
                      <a:lnTo>
                        <a:pt x="2" y="61"/>
                      </a:lnTo>
                      <a:lnTo>
                        <a:pt x="9" y="57"/>
                      </a:lnTo>
                      <a:lnTo>
                        <a:pt x="11" y="44"/>
                      </a:lnTo>
                      <a:lnTo>
                        <a:pt x="9" y="23"/>
                      </a:lnTo>
                      <a:lnTo>
                        <a:pt x="7" y="15"/>
                      </a:lnTo>
                      <a:lnTo>
                        <a:pt x="2" y="0"/>
                      </a:lnTo>
                      <a:lnTo>
                        <a:pt x="2" y="8"/>
                      </a:lnTo>
                      <a:lnTo>
                        <a:pt x="5" y="15"/>
                      </a:lnTo>
                      <a:lnTo>
                        <a:pt x="7" y="21"/>
                      </a:lnTo>
                      <a:lnTo>
                        <a:pt x="9" y="47"/>
                      </a:lnTo>
                      <a:lnTo>
                        <a:pt x="5" y="55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" name="Freeform 120"/>
                <p:cNvSpPr>
                  <a:spLocks/>
                </p:cNvSpPr>
                <p:nvPr/>
              </p:nvSpPr>
              <p:spPr bwMode="auto">
                <a:xfrm>
                  <a:off x="4196096" y="2591674"/>
                  <a:ext cx="693618" cy="285157"/>
                </a:xfrm>
                <a:custGeom>
                  <a:avLst/>
                  <a:gdLst>
                    <a:gd name="T0" fmla="*/ 216 w 722"/>
                    <a:gd name="T1" fmla="*/ 85 h 327"/>
                    <a:gd name="T2" fmla="*/ 197 w 722"/>
                    <a:gd name="T3" fmla="*/ 113 h 327"/>
                    <a:gd name="T4" fmla="*/ 173 w 722"/>
                    <a:gd name="T5" fmla="*/ 145 h 327"/>
                    <a:gd name="T6" fmla="*/ 145 w 722"/>
                    <a:gd name="T7" fmla="*/ 156 h 327"/>
                    <a:gd name="T8" fmla="*/ 120 w 722"/>
                    <a:gd name="T9" fmla="*/ 162 h 327"/>
                    <a:gd name="T10" fmla="*/ 105 w 722"/>
                    <a:gd name="T11" fmla="*/ 184 h 327"/>
                    <a:gd name="T12" fmla="*/ 62 w 722"/>
                    <a:gd name="T13" fmla="*/ 218 h 327"/>
                    <a:gd name="T14" fmla="*/ 22 w 722"/>
                    <a:gd name="T15" fmla="*/ 237 h 327"/>
                    <a:gd name="T16" fmla="*/ 0 w 722"/>
                    <a:gd name="T17" fmla="*/ 263 h 327"/>
                    <a:gd name="T18" fmla="*/ 133 w 722"/>
                    <a:gd name="T19" fmla="*/ 263 h 327"/>
                    <a:gd name="T20" fmla="*/ 173 w 722"/>
                    <a:gd name="T21" fmla="*/ 243 h 327"/>
                    <a:gd name="T22" fmla="*/ 291 w 722"/>
                    <a:gd name="T23" fmla="*/ 235 h 327"/>
                    <a:gd name="T24" fmla="*/ 308 w 722"/>
                    <a:gd name="T25" fmla="*/ 261 h 327"/>
                    <a:gd name="T26" fmla="*/ 522 w 722"/>
                    <a:gd name="T27" fmla="*/ 327 h 327"/>
                    <a:gd name="T28" fmla="*/ 568 w 722"/>
                    <a:gd name="T29" fmla="*/ 314 h 327"/>
                    <a:gd name="T30" fmla="*/ 569 w 722"/>
                    <a:gd name="T31" fmla="*/ 291 h 327"/>
                    <a:gd name="T32" fmla="*/ 581 w 722"/>
                    <a:gd name="T33" fmla="*/ 267 h 327"/>
                    <a:gd name="T34" fmla="*/ 605 w 722"/>
                    <a:gd name="T35" fmla="*/ 228 h 327"/>
                    <a:gd name="T36" fmla="*/ 611 w 722"/>
                    <a:gd name="T37" fmla="*/ 235 h 327"/>
                    <a:gd name="T38" fmla="*/ 632 w 722"/>
                    <a:gd name="T39" fmla="*/ 216 h 327"/>
                    <a:gd name="T40" fmla="*/ 662 w 722"/>
                    <a:gd name="T41" fmla="*/ 197 h 327"/>
                    <a:gd name="T42" fmla="*/ 677 w 722"/>
                    <a:gd name="T43" fmla="*/ 201 h 327"/>
                    <a:gd name="T44" fmla="*/ 688 w 722"/>
                    <a:gd name="T45" fmla="*/ 169 h 327"/>
                    <a:gd name="T46" fmla="*/ 679 w 722"/>
                    <a:gd name="T47" fmla="*/ 171 h 327"/>
                    <a:gd name="T48" fmla="*/ 669 w 722"/>
                    <a:gd name="T49" fmla="*/ 173 h 327"/>
                    <a:gd name="T50" fmla="*/ 635 w 722"/>
                    <a:gd name="T51" fmla="*/ 184 h 327"/>
                    <a:gd name="T52" fmla="*/ 632 w 722"/>
                    <a:gd name="T53" fmla="*/ 173 h 327"/>
                    <a:gd name="T54" fmla="*/ 663 w 722"/>
                    <a:gd name="T55" fmla="*/ 164 h 327"/>
                    <a:gd name="T56" fmla="*/ 665 w 722"/>
                    <a:gd name="T57" fmla="*/ 152 h 327"/>
                    <a:gd name="T58" fmla="*/ 616 w 722"/>
                    <a:gd name="T59" fmla="*/ 132 h 327"/>
                    <a:gd name="T60" fmla="*/ 643 w 722"/>
                    <a:gd name="T61" fmla="*/ 132 h 327"/>
                    <a:gd name="T62" fmla="*/ 650 w 722"/>
                    <a:gd name="T63" fmla="*/ 117 h 327"/>
                    <a:gd name="T64" fmla="*/ 667 w 722"/>
                    <a:gd name="T65" fmla="*/ 130 h 327"/>
                    <a:gd name="T66" fmla="*/ 694 w 722"/>
                    <a:gd name="T67" fmla="*/ 130 h 327"/>
                    <a:gd name="T68" fmla="*/ 716 w 722"/>
                    <a:gd name="T69" fmla="*/ 98 h 327"/>
                    <a:gd name="T70" fmla="*/ 714 w 722"/>
                    <a:gd name="T71" fmla="*/ 64 h 327"/>
                    <a:gd name="T72" fmla="*/ 695 w 722"/>
                    <a:gd name="T73" fmla="*/ 68 h 327"/>
                    <a:gd name="T74" fmla="*/ 688 w 722"/>
                    <a:gd name="T75" fmla="*/ 92 h 327"/>
                    <a:gd name="T76" fmla="*/ 690 w 722"/>
                    <a:gd name="T77" fmla="*/ 68 h 327"/>
                    <a:gd name="T78" fmla="*/ 669 w 722"/>
                    <a:gd name="T79" fmla="*/ 71 h 327"/>
                    <a:gd name="T80" fmla="*/ 635 w 722"/>
                    <a:gd name="T81" fmla="*/ 77 h 327"/>
                    <a:gd name="T82" fmla="*/ 622 w 722"/>
                    <a:gd name="T83" fmla="*/ 49 h 327"/>
                    <a:gd name="T84" fmla="*/ 626 w 722"/>
                    <a:gd name="T85" fmla="*/ 43 h 327"/>
                    <a:gd name="T86" fmla="*/ 639 w 722"/>
                    <a:gd name="T87" fmla="*/ 64 h 327"/>
                    <a:gd name="T88" fmla="*/ 662 w 722"/>
                    <a:gd name="T89" fmla="*/ 49 h 327"/>
                    <a:gd name="T90" fmla="*/ 679 w 722"/>
                    <a:gd name="T91" fmla="*/ 45 h 327"/>
                    <a:gd name="T92" fmla="*/ 673 w 722"/>
                    <a:gd name="T93" fmla="*/ 30 h 327"/>
                    <a:gd name="T94" fmla="*/ 684 w 722"/>
                    <a:gd name="T95" fmla="*/ 25 h 327"/>
                    <a:gd name="T96" fmla="*/ 690 w 722"/>
                    <a:gd name="T97" fmla="*/ 17 h 327"/>
                    <a:gd name="T98" fmla="*/ 675 w 722"/>
                    <a:gd name="T9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2" h="327">
                      <a:moveTo>
                        <a:pt x="498" y="38"/>
                      </a:moveTo>
                      <a:lnTo>
                        <a:pt x="310" y="71"/>
                      </a:lnTo>
                      <a:lnTo>
                        <a:pt x="242" y="83"/>
                      </a:lnTo>
                      <a:lnTo>
                        <a:pt x="216" y="85"/>
                      </a:lnTo>
                      <a:lnTo>
                        <a:pt x="201" y="85"/>
                      </a:lnTo>
                      <a:lnTo>
                        <a:pt x="199" y="94"/>
                      </a:lnTo>
                      <a:lnTo>
                        <a:pt x="199" y="102"/>
                      </a:lnTo>
                      <a:lnTo>
                        <a:pt x="197" y="113"/>
                      </a:lnTo>
                      <a:lnTo>
                        <a:pt x="190" y="117"/>
                      </a:lnTo>
                      <a:lnTo>
                        <a:pt x="184" y="122"/>
                      </a:lnTo>
                      <a:lnTo>
                        <a:pt x="178" y="137"/>
                      </a:lnTo>
                      <a:lnTo>
                        <a:pt x="173" y="145"/>
                      </a:lnTo>
                      <a:lnTo>
                        <a:pt x="167" y="139"/>
                      </a:lnTo>
                      <a:lnTo>
                        <a:pt x="154" y="145"/>
                      </a:lnTo>
                      <a:lnTo>
                        <a:pt x="147" y="150"/>
                      </a:lnTo>
                      <a:lnTo>
                        <a:pt x="145" y="156"/>
                      </a:lnTo>
                      <a:lnTo>
                        <a:pt x="137" y="164"/>
                      </a:lnTo>
                      <a:lnTo>
                        <a:pt x="133" y="164"/>
                      </a:lnTo>
                      <a:lnTo>
                        <a:pt x="126" y="158"/>
                      </a:lnTo>
                      <a:lnTo>
                        <a:pt x="120" y="162"/>
                      </a:lnTo>
                      <a:lnTo>
                        <a:pt x="116" y="165"/>
                      </a:lnTo>
                      <a:lnTo>
                        <a:pt x="116" y="171"/>
                      </a:lnTo>
                      <a:lnTo>
                        <a:pt x="109" y="169"/>
                      </a:lnTo>
                      <a:lnTo>
                        <a:pt x="105" y="184"/>
                      </a:lnTo>
                      <a:lnTo>
                        <a:pt x="101" y="190"/>
                      </a:lnTo>
                      <a:lnTo>
                        <a:pt x="96" y="190"/>
                      </a:lnTo>
                      <a:lnTo>
                        <a:pt x="83" y="199"/>
                      </a:lnTo>
                      <a:lnTo>
                        <a:pt x="62" y="218"/>
                      </a:lnTo>
                      <a:lnTo>
                        <a:pt x="56" y="222"/>
                      </a:lnTo>
                      <a:lnTo>
                        <a:pt x="43" y="222"/>
                      </a:lnTo>
                      <a:lnTo>
                        <a:pt x="28" y="229"/>
                      </a:lnTo>
                      <a:lnTo>
                        <a:pt x="22" y="237"/>
                      </a:lnTo>
                      <a:lnTo>
                        <a:pt x="21" y="244"/>
                      </a:lnTo>
                      <a:lnTo>
                        <a:pt x="19" y="254"/>
                      </a:lnTo>
                      <a:lnTo>
                        <a:pt x="13" y="259"/>
                      </a:lnTo>
                      <a:lnTo>
                        <a:pt x="0" y="263"/>
                      </a:lnTo>
                      <a:lnTo>
                        <a:pt x="0" y="291"/>
                      </a:lnTo>
                      <a:lnTo>
                        <a:pt x="105" y="275"/>
                      </a:lnTo>
                      <a:lnTo>
                        <a:pt x="128" y="263"/>
                      </a:lnTo>
                      <a:lnTo>
                        <a:pt x="133" y="263"/>
                      </a:lnTo>
                      <a:lnTo>
                        <a:pt x="145" y="254"/>
                      </a:lnTo>
                      <a:lnTo>
                        <a:pt x="160" y="248"/>
                      </a:lnTo>
                      <a:lnTo>
                        <a:pt x="165" y="244"/>
                      </a:lnTo>
                      <a:lnTo>
                        <a:pt x="173" y="243"/>
                      </a:lnTo>
                      <a:lnTo>
                        <a:pt x="250" y="233"/>
                      </a:lnTo>
                      <a:lnTo>
                        <a:pt x="278" y="231"/>
                      </a:lnTo>
                      <a:lnTo>
                        <a:pt x="286" y="239"/>
                      </a:lnTo>
                      <a:lnTo>
                        <a:pt x="291" y="235"/>
                      </a:lnTo>
                      <a:lnTo>
                        <a:pt x="303" y="246"/>
                      </a:lnTo>
                      <a:lnTo>
                        <a:pt x="306" y="254"/>
                      </a:lnTo>
                      <a:lnTo>
                        <a:pt x="306" y="259"/>
                      </a:lnTo>
                      <a:lnTo>
                        <a:pt x="308" y="261"/>
                      </a:lnTo>
                      <a:lnTo>
                        <a:pt x="404" y="246"/>
                      </a:lnTo>
                      <a:lnTo>
                        <a:pt x="515" y="325"/>
                      </a:lnTo>
                      <a:lnTo>
                        <a:pt x="519" y="327"/>
                      </a:lnTo>
                      <a:lnTo>
                        <a:pt x="522" y="327"/>
                      </a:lnTo>
                      <a:lnTo>
                        <a:pt x="536" y="322"/>
                      </a:lnTo>
                      <a:lnTo>
                        <a:pt x="549" y="318"/>
                      </a:lnTo>
                      <a:lnTo>
                        <a:pt x="560" y="318"/>
                      </a:lnTo>
                      <a:lnTo>
                        <a:pt x="568" y="314"/>
                      </a:lnTo>
                      <a:lnTo>
                        <a:pt x="569" y="299"/>
                      </a:lnTo>
                      <a:lnTo>
                        <a:pt x="564" y="286"/>
                      </a:lnTo>
                      <a:lnTo>
                        <a:pt x="566" y="286"/>
                      </a:lnTo>
                      <a:lnTo>
                        <a:pt x="569" y="291"/>
                      </a:lnTo>
                      <a:lnTo>
                        <a:pt x="573" y="308"/>
                      </a:lnTo>
                      <a:lnTo>
                        <a:pt x="573" y="288"/>
                      </a:lnTo>
                      <a:lnTo>
                        <a:pt x="575" y="280"/>
                      </a:lnTo>
                      <a:lnTo>
                        <a:pt x="581" y="267"/>
                      </a:lnTo>
                      <a:lnTo>
                        <a:pt x="590" y="254"/>
                      </a:lnTo>
                      <a:lnTo>
                        <a:pt x="605" y="241"/>
                      </a:lnTo>
                      <a:lnTo>
                        <a:pt x="601" y="233"/>
                      </a:lnTo>
                      <a:lnTo>
                        <a:pt x="605" y="228"/>
                      </a:lnTo>
                      <a:lnTo>
                        <a:pt x="601" y="222"/>
                      </a:lnTo>
                      <a:lnTo>
                        <a:pt x="609" y="226"/>
                      </a:lnTo>
                      <a:lnTo>
                        <a:pt x="603" y="231"/>
                      </a:lnTo>
                      <a:lnTo>
                        <a:pt x="611" y="235"/>
                      </a:lnTo>
                      <a:lnTo>
                        <a:pt x="613" y="233"/>
                      </a:lnTo>
                      <a:lnTo>
                        <a:pt x="618" y="226"/>
                      </a:lnTo>
                      <a:lnTo>
                        <a:pt x="624" y="212"/>
                      </a:lnTo>
                      <a:lnTo>
                        <a:pt x="632" y="216"/>
                      </a:lnTo>
                      <a:lnTo>
                        <a:pt x="648" y="207"/>
                      </a:lnTo>
                      <a:lnTo>
                        <a:pt x="654" y="207"/>
                      </a:lnTo>
                      <a:lnTo>
                        <a:pt x="656" y="203"/>
                      </a:lnTo>
                      <a:lnTo>
                        <a:pt x="662" y="197"/>
                      </a:lnTo>
                      <a:lnTo>
                        <a:pt x="663" y="205"/>
                      </a:lnTo>
                      <a:lnTo>
                        <a:pt x="667" y="197"/>
                      </a:lnTo>
                      <a:lnTo>
                        <a:pt x="675" y="201"/>
                      </a:lnTo>
                      <a:lnTo>
                        <a:pt x="677" y="201"/>
                      </a:lnTo>
                      <a:lnTo>
                        <a:pt x="682" y="188"/>
                      </a:lnTo>
                      <a:lnTo>
                        <a:pt x="688" y="181"/>
                      </a:lnTo>
                      <a:lnTo>
                        <a:pt x="692" y="175"/>
                      </a:lnTo>
                      <a:lnTo>
                        <a:pt x="688" y="169"/>
                      </a:lnTo>
                      <a:lnTo>
                        <a:pt x="686" y="169"/>
                      </a:lnTo>
                      <a:lnTo>
                        <a:pt x="682" y="177"/>
                      </a:lnTo>
                      <a:lnTo>
                        <a:pt x="677" y="179"/>
                      </a:lnTo>
                      <a:lnTo>
                        <a:pt x="679" y="171"/>
                      </a:lnTo>
                      <a:lnTo>
                        <a:pt x="675" y="165"/>
                      </a:lnTo>
                      <a:lnTo>
                        <a:pt x="673" y="171"/>
                      </a:lnTo>
                      <a:lnTo>
                        <a:pt x="673" y="173"/>
                      </a:lnTo>
                      <a:lnTo>
                        <a:pt x="669" y="173"/>
                      </a:lnTo>
                      <a:lnTo>
                        <a:pt x="671" y="181"/>
                      </a:lnTo>
                      <a:lnTo>
                        <a:pt x="663" y="177"/>
                      </a:lnTo>
                      <a:lnTo>
                        <a:pt x="650" y="186"/>
                      </a:lnTo>
                      <a:lnTo>
                        <a:pt x="635" y="184"/>
                      </a:lnTo>
                      <a:lnTo>
                        <a:pt x="624" y="173"/>
                      </a:lnTo>
                      <a:lnTo>
                        <a:pt x="618" y="167"/>
                      </a:lnTo>
                      <a:lnTo>
                        <a:pt x="626" y="171"/>
                      </a:lnTo>
                      <a:lnTo>
                        <a:pt x="632" y="173"/>
                      </a:lnTo>
                      <a:lnTo>
                        <a:pt x="641" y="179"/>
                      </a:lnTo>
                      <a:lnTo>
                        <a:pt x="648" y="181"/>
                      </a:lnTo>
                      <a:lnTo>
                        <a:pt x="652" y="177"/>
                      </a:lnTo>
                      <a:lnTo>
                        <a:pt x="663" y="164"/>
                      </a:lnTo>
                      <a:lnTo>
                        <a:pt x="663" y="156"/>
                      </a:lnTo>
                      <a:lnTo>
                        <a:pt x="656" y="158"/>
                      </a:lnTo>
                      <a:lnTo>
                        <a:pt x="658" y="152"/>
                      </a:lnTo>
                      <a:lnTo>
                        <a:pt x="665" y="152"/>
                      </a:lnTo>
                      <a:lnTo>
                        <a:pt x="669" y="145"/>
                      </a:lnTo>
                      <a:lnTo>
                        <a:pt x="654" y="139"/>
                      </a:lnTo>
                      <a:lnTo>
                        <a:pt x="647" y="139"/>
                      </a:lnTo>
                      <a:lnTo>
                        <a:pt x="616" y="132"/>
                      </a:lnTo>
                      <a:lnTo>
                        <a:pt x="615" y="128"/>
                      </a:lnTo>
                      <a:lnTo>
                        <a:pt x="615" y="128"/>
                      </a:lnTo>
                      <a:lnTo>
                        <a:pt x="630" y="132"/>
                      </a:lnTo>
                      <a:lnTo>
                        <a:pt x="643" y="132"/>
                      </a:lnTo>
                      <a:lnTo>
                        <a:pt x="650" y="130"/>
                      </a:lnTo>
                      <a:lnTo>
                        <a:pt x="654" y="130"/>
                      </a:lnTo>
                      <a:lnTo>
                        <a:pt x="652" y="124"/>
                      </a:lnTo>
                      <a:lnTo>
                        <a:pt x="650" y="117"/>
                      </a:lnTo>
                      <a:lnTo>
                        <a:pt x="658" y="117"/>
                      </a:lnTo>
                      <a:lnTo>
                        <a:pt x="654" y="120"/>
                      </a:lnTo>
                      <a:lnTo>
                        <a:pt x="660" y="128"/>
                      </a:lnTo>
                      <a:lnTo>
                        <a:pt x="667" y="130"/>
                      </a:lnTo>
                      <a:lnTo>
                        <a:pt x="669" y="122"/>
                      </a:lnTo>
                      <a:lnTo>
                        <a:pt x="673" y="128"/>
                      </a:lnTo>
                      <a:lnTo>
                        <a:pt x="679" y="130"/>
                      </a:lnTo>
                      <a:lnTo>
                        <a:pt x="694" y="130"/>
                      </a:lnTo>
                      <a:lnTo>
                        <a:pt x="699" y="124"/>
                      </a:lnTo>
                      <a:lnTo>
                        <a:pt x="709" y="103"/>
                      </a:lnTo>
                      <a:lnTo>
                        <a:pt x="709" y="96"/>
                      </a:lnTo>
                      <a:lnTo>
                        <a:pt x="716" y="98"/>
                      </a:lnTo>
                      <a:lnTo>
                        <a:pt x="722" y="92"/>
                      </a:lnTo>
                      <a:lnTo>
                        <a:pt x="720" y="85"/>
                      </a:lnTo>
                      <a:lnTo>
                        <a:pt x="718" y="71"/>
                      </a:lnTo>
                      <a:lnTo>
                        <a:pt x="714" y="64"/>
                      </a:lnTo>
                      <a:lnTo>
                        <a:pt x="707" y="58"/>
                      </a:lnTo>
                      <a:lnTo>
                        <a:pt x="707" y="62"/>
                      </a:lnTo>
                      <a:lnTo>
                        <a:pt x="707" y="68"/>
                      </a:lnTo>
                      <a:lnTo>
                        <a:pt x="695" y="68"/>
                      </a:lnTo>
                      <a:lnTo>
                        <a:pt x="695" y="75"/>
                      </a:lnTo>
                      <a:lnTo>
                        <a:pt x="697" y="88"/>
                      </a:lnTo>
                      <a:lnTo>
                        <a:pt x="692" y="96"/>
                      </a:lnTo>
                      <a:lnTo>
                        <a:pt x="688" y="92"/>
                      </a:lnTo>
                      <a:lnTo>
                        <a:pt x="694" y="85"/>
                      </a:lnTo>
                      <a:lnTo>
                        <a:pt x="686" y="83"/>
                      </a:lnTo>
                      <a:lnTo>
                        <a:pt x="690" y="75"/>
                      </a:lnTo>
                      <a:lnTo>
                        <a:pt x="690" y="68"/>
                      </a:lnTo>
                      <a:lnTo>
                        <a:pt x="688" y="62"/>
                      </a:lnTo>
                      <a:lnTo>
                        <a:pt x="682" y="60"/>
                      </a:lnTo>
                      <a:lnTo>
                        <a:pt x="671" y="64"/>
                      </a:lnTo>
                      <a:lnTo>
                        <a:pt x="669" y="71"/>
                      </a:lnTo>
                      <a:lnTo>
                        <a:pt x="656" y="68"/>
                      </a:lnTo>
                      <a:lnTo>
                        <a:pt x="648" y="73"/>
                      </a:lnTo>
                      <a:lnTo>
                        <a:pt x="641" y="75"/>
                      </a:lnTo>
                      <a:lnTo>
                        <a:pt x="635" y="77"/>
                      </a:lnTo>
                      <a:lnTo>
                        <a:pt x="633" y="70"/>
                      </a:lnTo>
                      <a:lnTo>
                        <a:pt x="628" y="62"/>
                      </a:lnTo>
                      <a:lnTo>
                        <a:pt x="624" y="56"/>
                      </a:lnTo>
                      <a:lnTo>
                        <a:pt x="622" y="49"/>
                      </a:lnTo>
                      <a:lnTo>
                        <a:pt x="626" y="43"/>
                      </a:lnTo>
                      <a:lnTo>
                        <a:pt x="622" y="38"/>
                      </a:lnTo>
                      <a:lnTo>
                        <a:pt x="626" y="41"/>
                      </a:lnTo>
                      <a:lnTo>
                        <a:pt x="626" y="43"/>
                      </a:lnTo>
                      <a:lnTo>
                        <a:pt x="626" y="45"/>
                      </a:lnTo>
                      <a:lnTo>
                        <a:pt x="626" y="51"/>
                      </a:lnTo>
                      <a:lnTo>
                        <a:pt x="632" y="64"/>
                      </a:lnTo>
                      <a:lnTo>
                        <a:pt x="639" y="64"/>
                      </a:lnTo>
                      <a:lnTo>
                        <a:pt x="647" y="68"/>
                      </a:lnTo>
                      <a:lnTo>
                        <a:pt x="662" y="55"/>
                      </a:lnTo>
                      <a:lnTo>
                        <a:pt x="654" y="49"/>
                      </a:lnTo>
                      <a:lnTo>
                        <a:pt x="662" y="49"/>
                      </a:lnTo>
                      <a:lnTo>
                        <a:pt x="671" y="51"/>
                      </a:lnTo>
                      <a:lnTo>
                        <a:pt x="665" y="45"/>
                      </a:lnTo>
                      <a:lnTo>
                        <a:pt x="673" y="47"/>
                      </a:lnTo>
                      <a:lnTo>
                        <a:pt x="679" y="45"/>
                      </a:lnTo>
                      <a:lnTo>
                        <a:pt x="679" y="40"/>
                      </a:lnTo>
                      <a:lnTo>
                        <a:pt x="673" y="34"/>
                      </a:lnTo>
                      <a:lnTo>
                        <a:pt x="665" y="30"/>
                      </a:lnTo>
                      <a:lnTo>
                        <a:pt x="673" y="30"/>
                      </a:lnTo>
                      <a:lnTo>
                        <a:pt x="686" y="38"/>
                      </a:lnTo>
                      <a:lnTo>
                        <a:pt x="695" y="38"/>
                      </a:lnTo>
                      <a:lnTo>
                        <a:pt x="688" y="32"/>
                      </a:lnTo>
                      <a:lnTo>
                        <a:pt x="684" y="25"/>
                      </a:lnTo>
                      <a:lnTo>
                        <a:pt x="697" y="36"/>
                      </a:lnTo>
                      <a:lnTo>
                        <a:pt x="703" y="45"/>
                      </a:lnTo>
                      <a:lnTo>
                        <a:pt x="703" y="38"/>
                      </a:lnTo>
                      <a:lnTo>
                        <a:pt x="690" y="17"/>
                      </a:lnTo>
                      <a:lnTo>
                        <a:pt x="690" y="15"/>
                      </a:lnTo>
                      <a:lnTo>
                        <a:pt x="682" y="13"/>
                      </a:lnTo>
                      <a:lnTo>
                        <a:pt x="677" y="6"/>
                      </a:lnTo>
                      <a:lnTo>
                        <a:pt x="675" y="0"/>
                      </a:lnTo>
                      <a:lnTo>
                        <a:pt x="592" y="19"/>
                      </a:lnTo>
                      <a:lnTo>
                        <a:pt x="498" y="3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" name="Freeform 134"/>
                <p:cNvSpPr>
                  <a:spLocks/>
                </p:cNvSpPr>
                <p:nvPr/>
              </p:nvSpPr>
              <p:spPr bwMode="auto">
                <a:xfrm>
                  <a:off x="4846483" y="2589930"/>
                  <a:ext cx="8646" cy="6976"/>
                </a:xfrm>
                <a:custGeom>
                  <a:avLst/>
                  <a:gdLst>
                    <a:gd name="T0" fmla="*/ 7 w 9"/>
                    <a:gd name="T1" fmla="*/ 8 h 8"/>
                    <a:gd name="T2" fmla="*/ 9 w 9"/>
                    <a:gd name="T3" fmla="*/ 0 h 8"/>
                    <a:gd name="T4" fmla="*/ 3 w 9"/>
                    <a:gd name="T5" fmla="*/ 0 h 8"/>
                    <a:gd name="T6" fmla="*/ 0 w 9"/>
                    <a:gd name="T7" fmla="*/ 2 h 8"/>
                    <a:gd name="T8" fmla="*/ 7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7" y="8"/>
                      </a:move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" name="Freeform 135"/>
                <p:cNvSpPr>
                  <a:spLocks/>
                </p:cNvSpPr>
                <p:nvPr/>
              </p:nvSpPr>
              <p:spPr bwMode="auto">
                <a:xfrm>
                  <a:off x="4846483" y="2589930"/>
                  <a:ext cx="8646" cy="6976"/>
                </a:xfrm>
                <a:custGeom>
                  <a:avLst/>
                  <a:gdLst>
                    <a:gd name="T0" fmla="*/ 7 w 9"/>
                    <a:gd name="T1" fmla="*/ 8 h 8"/>
                    <a:gd name="T2" fmla="*/ 9 w 9"/>
                    <a:gd name="T3" fmla="*/ 0 h 8"/>
                    <a:gd name="T4" fmla="*/ 3 w 9"/>
                    <a:gd name="T5" fmla="*/ 0 h 8"/>
                    <a:gd name="T6" fmla="*/ 0 w 9"/>
                    <a:gd name="T7" fmla="*/ 2 h 8"/>
                    <a:gd name="T8" fmla="*/ 7 w 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7" y="8"/>
                      </a:move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" name="Freeform 136"/>
                <p:cNvSpPr>
                  <a:spLocks/>
                </p:cNvSpPr>
                <p:nvPr/>
              </p:nvSpPr>
              <p:spPr bwMode="auto">
                <a:xfrm>
                  <a:off x="4848404" y="2578593"/>
                  <a:ext cx="8646" cy="11337"/>
                </a:xfrm>
                <a:custGeom>
                  <a:avLst/>
                  <a:gdLst>
                    <a:gd name="T0" fmla="*/ 0 w 9"/>
                    <a:gd name="T1" fmla="*/ 0 h 13"/>
                    <a:gd name="T2" fmla="*/ 0 w 9"/>
                    <a:gd name="T3" fmla="*/ 8 h 13"/>
                    <a:gd name="T4" fmla="*/ 1 w 9"/>
                    <a:gd name="T5" fmla="*/ 13 h 13"/>
                    <a:gd name="T6" fmla="*/ 9 w 9"/>
                    <a:gd name="T7" fmla="*/ 13 h 13"/>
                    <a:gd name="T8" fmla="*/ 5 w 9"/>
                    <a:gd name="T9" fmla="*/ 6 h 13"/>
                    <a:gd name="T10" fmla="*/ 0 w 9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9" y="13"/>
                      </a:lnTo>
                      <a:lnTo>
                        <a:pt x="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" name="Freeform 137"/>
                <p:cNvSpPr>
                  <a:spLocks/>
                </p:cNvSpPr>
                <p:nvPr/>
              </p:nvSpPr>
              <p:spPr bwMode="auto">
                <a:xfrm>
                  <a:off x="4848404" y="2578593"/>
                  <a:ext cx="8646" cy="11337"/>
                </a:xfrm>
                <a:custGeom>
                  <a:avLst/>
                  <a:gdLst>
                    <a:gd name="T0" fmla="*/ 0 w 9"/>
                    <a:gd name="T1" fmla="*/ 0 h 13"/>
                    <a:gd name="T2" fmla="*/ 0 w 9"/>
                    <a:gd name="T3" fmla="*/ 8 h 13"/>
                    <a:gd name="T4" fmla="*/ 1 w 9"/>
                    <a:gd name="T5" fmla="*/ 13 h 13"/>
                    <a:gd name="T6" fmla="*/ 9 w 9"/>
                    <a:gd name="T7" fmla="*/ 13 h 13"/>
                    <a:gd name="T8" fmla="*/ 5 w 9"/>
                    <a:gd name="T9" fmla="*/ 6 h 13"/>
                    <a:gd name="T10" fmla="*/ 0 w 9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9" y="13"/>
                      </a:lnTo>
                      <a:lnTo>
                        <a:pt x="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" name="Freeform 138"/>
                <p:cNvSpPr>
                  <a:spLocks/>
                </p:cNvSpPr>
                <p:nvPr/>
              </p:nvSpPr>
              <p:spPr bwMode="auto">
                <a:xfrm>
                  <a:off x="4857050" y="2588186"/>
                  <a:ext cx="43231" cy="64531"/>
                </a:xfrm>
                <a:custGeom>
                  <a:avLst/>
                  <a:gdLst>
                    <a:gd name="T0" fmla="*/ 13 w 45"/>
                    <a:gd name="T1" fmla="*/ 29 h 74"/>
                    <a:gd name="T2" fmla="*/ 17 w 45"/>
                    <a:gd name="T3" fmla="*/ 34 h 74"/>
                    <a:gd name="T4" fmla="*/ 22 w 45"/>
                    <a:gd name="T5" fmla="*/ 47 h 74"/>
                    <a:gd name="T6" fmla="*/ 30 w 45"/>
                    <a:gd name="T7" fmla="*/ 53 h 74"/>
                    <a:gd name="T8" fmla="*/ 28 w 45"/>
                    <a:gd name="T9" fmla="*/ 57 h 74"/>
                    <a:gd name="T10" fmla="*/ 34 w 45"/>
                    <a:gd name="T11" fmla="*/ 59 h 74"/>
                    <a:gd name="T12" fmla="*/ 41 w 45"/>
                    <a:gd name="T13" fmla="*/ 66 h 74"/>
                    <a:gd name="T14" fmla="*/ 45 w 45"/>
                    <a:gd name="T15" fmla="*/ 74 h 74"/>
                    <a:gd name="T16" fmla="*/ 45 w 45"/>
                    <a:gd name="T17" fmla="*/ 72 h 74"/>
                    <a:gd name="T18" fmla="*/ 41 w 45"/>
                    <a:gd name="T19" fmla="*/ 64 h 74"/>
                    <a:gd name="T20" fmla="*/ 24 w 45"/>
                    <a:gd name="T21" fmla="*/ 44 h 74"/>
                    <a:gd name="T22" fmla="*/ 15 w 45"/>
                    <a:gd name="T23" fmla="*/ 30 h 74"/>
                    <a:gd name="T24" fmla="*/ 4 w 45"/>
                    <a:gd name="T25" fmla="*/ 2 h 74"/>
                    <a:gd name="T26" fmla="*/ 2 w 45"/>
                    <a:gd name="T27" fmla="*/ 0 h 74"/>
                    <a:gd name="T28" fmla="*/ 0 w 45"/>
                    <a:gd name="T29" fmla="*/ 2 h 74"/>
                    <a:gd name="T30" fmla="*/ 13 w 45"/>
                    <a:gd name="T31" fmla="*/ 2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5" h="74">
                      <a:moveTo>
                        <a:pt x="13" y="29"/>
                      </a:moveTo>
                      <a:lnTo>
                        <a:pt x="17" y="34"/>
                      </a:lnTo>
                      <a:lnTo>
                        <a:pt x="22" y="47"/>
                      </a:lnTo>
                      <a:lnTo>
                        <a:pt x="30" y="53"/>
                      </a:lnTo>
                      <a:lnTo>
                        <a:pt x="28" y="57"/>
                      </a:lnTo>
                      <a:lnTo>
                        <a:pt x="34" y="59"/>
                      </a:lnTo>
                      <a:lnTo>
                        <a:pt x="41" y="66"/>
                      </a:lnTo>
                      <a:lnTo>
                        <a:pt x="45" y="74"/>
                      </a:lnTo>
                      <a:lnTo>
                        <a:pt x="45" y="72"/>
                      </a:lnTo>
                      <a:lnTo>
                        <a:pt x="41" y="64"/>
                      </a:lnTo>
                      <a:lnTo>
                        <a:pt x="24" y="44"/>
                      </a:lnTo>
                      <a:lnTo>
                        <a:pt x="15" y="30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" name="Freeform 139"/>
                <p:cNvSpPr>
                  <a:spLocks/>
                </p:cNvSpPr>
                <p:nvPr/>
              </p:nvSpPr>
              <p:spPr bwMode="auto">
                <a:xfrm>
                  <a:off x="4857050" y="2588186"/>
                  <a:ext cx="43231" cy="64531"/>
                </a:xfrm>
                <a:custGeom>
                  <a:avLst/>
                  <a:gdLst>
                    <a:gd name="T0" fmla="*/ 13 w 45"/>
                    <a:gd name="T1" fmla="*/ 29 h 74"/>
                    <a:gd name="T2" fmla="*/ 17 w 45"/>
                    <a:gd name="T3" fmla="*/ 34 h 74"/>
                    <a:gd name="T4" fmla="*/ 22 w 45"/>
                    <a:gd name="T5" fmla="*/ 47 h 74"/>
                    <a:gd name="T6" fmla="*/ 30 w 45"/>
                    <a:gd name="T7" fmla="*/ 53 h 74"/>
                    <a:gd name="T8" fmla="*/ 28 w 45"/>
                    <a:gd name="T9" fmla="*/ 57 h 74"/>
                    <a:gd name="T10" fmla="*/ 34 w 45"/>
                    <a:gd name="T11" fmla="*/ 59 h 74"/>
                    <a:gd name="T12" fmla="*/ 41 w 45"/>
                    <a:gd name="T13" fmla="*/ 66 h 74"/>
                    <a:gd name="T14" fmla="*/ 45 w 45"/>
                    <a:gd name="T15" fmla="*/ 74 h 74"/>
                    <a:gd name="T16" fmla="*/ 45 w 45"/>
                    <a:gd name="T17" fmla="*/ 72 h 74"/>
                    <a:gd name="T18" fmla="*/ 41 w 45"/>
                    <a:gd name="T19" fmla="*/ 64 h 74"/>
                    <a:gd name="T20" fmla="*/ 24 w 45"/>
                    <a:gd name="T21" fmla="*/ 44 h 74"/>
                    <a:gd name="T22" fmla="*/ 15 w 45"/>
                    <a:gd name="T23" fmla="*/ 30 h 74"/>
                    <a:gd name="T24" fmla="*/ 4 w 45"/>
                    <a:gd name="T25" fmla="*/ 2 h 74"/>
                    <a:gd name="T26" fmla="*/ 2 w 45"/>
                    <a:gd name="T27" fmla="*/ 0 h 74"/>
                    <a:gd name="T28" fmla="*/ 0 w 45"/>
                    <a:gd name="T29" fmla="*/ 2 h 74"/>
                    <a:gd name="T30" fmla="*/ 13 w 45"/>
                    <a:gd name="T31" fmla="*/ 2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5" h="74">
                      <a:moveTo>
                        <a:pt x="13" y="29"/>
                      </a:moveTo>
                      <a:lnTo>
                        <a:pt x="17" y="34"/>
                      </a:lnTo>
                      <a:lnTo>
                        <a:pt x="22" y="47"/>
                      </a:lnTo>
                      <a:lnTo>
                        <a:pt x="30" y="53"/>
                      </a:lnTo>
                      <a:lnTo>
                        <a:pt x="28" y="57"/>
                      </a:lnTo>
                      <a:lnTo>
                        <a:pt x="34" y="59"/>
                      </a:lnTo>
                      <a:lnTo>
                        <a:pt x="41" y="66"/>
                      </a:lnTo>
                      <a:lnTo>
                        <a:pt x="45" y="74"/>
                      </a:lnTo>
                      <a:lnTo>
                        <a:pt x="45" y="72"/>
                      </a:lnTo>
                      <a:lnTo>
                        <a:pt x="41" y="64"/>
                      </a:lnTo>
                      <a:lnTo>
                        <a:pt x="24" y="44"/>
                      </a:lnTo>
                      <a:lnTo>
                        <a:pt x="15" y="30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7332817" y="2612766"/>
                <a:ext cx="749566" cy="332247"/>
                <a:chOff x="4508320" y="2295180"/>
                <a:chExt cx="369866" cy="163944"/>
              </a:xfrm>
              <a:grpFill/>
            </p:grpSpPr>
            <p:sp>
              <p:nvSpPr>
                <p:cNvPr id="271" name="Freeform 127"/>
                <p:cNvSpPr>
                  <a:spLocks/>
                </p:cNvSpPr>
                <p:nvPr/>
              </p:nvSpPr>
              <p:spPr bwMode="auto">
                <a:xfrm>
                  <a:off x="4508320" y="2295180"/>
                  <a:ext cx="369866" cy="163944"/>
                </a:xfrm>
                <a:custGeom>
                  <a:avLst/>
                  <a:gdLst>
                    <a:gd name="T0" fmla="*/ 295 w 385"/>
                    <a:gd name="T1" fmla="*/ 0 h 188"/>
                    <a:gd name="T2" fmla="*/ 10 w 385"/>
                    <a:gd name="T3" fmla="*/ 116 h 188"/>
                    <a:gd name="T4" fmla="*/ 25 w 385"/>
                    <a:gd name="T5" fmla="*/ 96 h 188"/>
                    <a:gd name="T6" fmla="*/ 40 w 385"/>
                    <a:gd name="T7" fmla="*/ 79 h 188"/>
                    <a:gd name="T8" fmla="*/ 57 w 385"/>
                    <a:gd name="T9" fmla="*/ 60 h 188"/>
                    <a:gd name="T10" fmla="*/ 73 w 385"/>
                    <a:gd name="T11" fmla="*/ 67 h 188"/>
                    <a:gd name="T12" fmla="*/ 90 w 385"/>
                    <a:gd name="T13" fmla="*/ 52 h 188"/>
                    <a:gd name="T14" fmla="*/ 107 w 385"/>
                    <a:gd name="T15" fmla="*/ 43 h 188"/>
                    <a:gd name="T16" fmla="*/ 135 w 385"/>
                    <a:gd name="T17" fmla="*/ 49 h 188"/>
                    <a:gd name="T18" fmla="*/ 139 w 385"/>
                    <a:gd name="T19" fmla="*/ 58 h 188"/>
                    <a:gd name="T20" fmla="*/ 149 w 385"/>
                    <a:gd name="T21" fmla="*/ 75 h 188"/>
                    <a:gd name="T22" fmla="*/ 173 w 385"/>
                    <a:gd name="T23" fmla="*/ 86 h 188"/>
                    <a:gd name="T24" fmla="*/ 188 w 385"/>
                    <a:gd name="T25" fmla="*/ 98 h 188"/>
                    <a:gd name="T26" fmla="*/ 207 w 385"/>
                    <a:gd name="T27" fmla="*/ 105 h 188"/>
                    <a:gd name="T28" fmla="*/ 222 w 385"/>
                    <a:gd name="T29" fmla="*/ 113 h 188"/>
                    <a:gd name="T30" fmla="*/ 214 w 385"/>
                    <a:gd name="T31" fmla="*/ 133 h 188"/>
                    <a:gd name="T32" fmla="*/ 207 w 385"/>
                    <a:gd name="T33" fmla="*/ 148 h 188"/>
                    <a:gd name="T34" fmla="*/ 213 w 385"/>
                    <a:gd name="T35" fmla="*/ 169 h 188"/>
                    <a:gd name="T36" fmla="*/ 226 w 385"/>
                    <a:gd name="T37" fmla="*/ 154 h 188"/>
                    <a:gd name="T38" fmla="*/ 243 w 385"/>
                    <a:gd name="T39" fmla="*/ 173 h 188"/>
                    <a:gd name="T40" fmla="*/ 246 w 385"/>
                    <a:gd name="T41" fmla="*/ 169 h 188"/>
                    <a:gd name="T42" fmla="*/ 267 w 385"/>
                    <a:gd name="T43" fmla="*/ 173 h 188"/>
                    <a:gd name="T44" fmla="*/ 282 w 385"/>
                    <a:gd name="T45" fmla="*/ 178 h 188"/>
                    <a:gd name="T46" fmla="*/ 282 w 385"/>
                    <a:gd name="T47" fmla="*/ 165 h 188"/>
                    <a:gd name="T48" fmla="*/ 258 w 385"/>
                    <a:gd name="T49" fmla="*/ 150 h 188"/>
                    <a:gd name="T50" fmla="*/ 248 w 385"/>
                    <a:gd name="T51" fmla="*/ 126 h 188"/>
                    <a:gd name="T52" fmla="*/ 265 w 385"/>
                    <a:gd name="T53" fmla="*/ 152 h 188"/>
                    <a:gd name="T54" fmla="*/ 278 w 385"/>
                    <a:gd name="T55" fmla="*/ 152 h 188"/>
                    <a:gd name="T56" fmla="*/ 258 w 385"/>
                    <a:gd name="T57" fmla="*/ 116 h 188"/>
                    <a:gd name="T58" fmla="*/ 258 w 385"/>
                    <a:gd name="T59" fmla="*/ 90 h 188"/>
                    <a:gd name="T60" fmla="*/ 261 w 385"/>
                    <a:gd name="T61" fmla="*/ 86 h 188"/>
                    <a:gd name="T62" fmla="*/ 258 w 385"/>
                    <a:gd name="T63" fmla="*/ 75 h 188"/>
                    <a:gd name="T64" fmla="*/ 252 w 385"/>
                    <a:gd name="T65" fmla="*/ 64 h 188"/>
                    <a:gd name="T66" fmla="*/ 258 w 385"/>
                    <a:gd name="T67" fmla="*/ 60 h 188"/>
                    <a:gd name="T68" fmla="*/ 260 w 385"/>
                    <a:gd name="T69" fmla="*/ 43 h 188"/>
                    <a:gd name="T70" fmla="*/ 267 w 385"/>
                    <a:gd name="T71" fmla="*/ 36 h 188"/>
                    <a:gd name="T72" fmla="*/ 280 w 385"/>
                    <a:gd name="T73" fmla="*/ 34 h 188"/>
                    <a:gd name="T74" fmla="*/ 282 w 385"/>
                    <a:gd name="T75" fmla="*/ 20 h 188"/>
                    <a:gd name="T76" fmla="*/ 291 w 385"/>
                    <a:gd name="T77" fmla="*/ 20 h 188"/>
                    <a:gd name="T78" fmla="*/ 293 w 385"/>
                    <a:gd name="T79" fmla="*/ 37 h 188"/>
                    <a:gd name="T80" fmla="*/ 275 w 385"/>
                    <a:gd name="T81" fmla="*/ 49 h 188"/>
                    <a:gd name="T82" fmla="*/ 278 w 385"/>
                    <a:gd name="T83" fmla="*/ 71 h 188"/>
                    <a:gd name="T84" fmla="*/ 282 w 385"/>
                    <a:gd name="T85" fmla="*/ 81 h 188"/>
                    <a:gd name="T86" fmla="*/ 269 w 385"/>
                    <a:gd name="T87" fmla="*/ 101 h 188"/>
                    <a:gd name="T88" fmla="*/ 278 w 385"/>
                    <a:gd name="T89" fmla="*/ 88 h 188"/>
                    <a:gd name="T90" fmla="*/ 286 w 385"/>
                    <a:gd name="T91" fmla="*/ 101 h 188"/>
                    <a:gd name="T92" fmla="*/ 276 w 385"/>
                    <a:gd name="T93" fmla="*/ 105 h 188"/>
                    <a:gd name="T94" fmla="*/ 278 w 385"/>
                    <a:gd name="T95" fmla="*/ 113 h 188"/>
                    <a:gd name="T96" fmla="*/ 291 w 385"/>
                    <a:gd name="T97" fmla="*/ 120 h 188"/>
                    <a:gd name="T98" fmla="*/ 303 w 385"/>
                    <a:gd name="T99" fmla="*/ 126 h 188"/>
                    <a:gd name="T100" fmla="*/ 291 w 385"/>
                    <a:gd name="T101" fmla="*/ 128 h 188"/>
                    <a:gd name="T102" fmla="*/ 293 w 385"/>
                    <a:gd name="T103" fmla="*/ 156 h 188"/>
                    <a:gd name="T104" fmla="*/ 305 w 385"/>
                    <a:gd name="T105" fmla="*/ 158 h 188"/>
                    <a:gd name="T106" fmla="*/ 312 w 385"/>
                    <a:gd name="T107" fmla="*/ 146 h 188"/>
                    <a:gd name="T108" fmla="*/ 322 w 385"/>
                    <a:gd name="T109" fmla="*/ 143 h 188"/>
                    <a:gd name="T110" fmla="*/ 320 w 385"/>
                    <a:gd name="T111" fmla="*/ 165 h 188"/>
                    <a:gd name="T112" fmla="*/ 331 w 385"/>
                    <a:gd name="T113" fmla="*/ 173 h 188"/>
                    <a:gd name="T114" fmla="*/ 329 w 385"/>
                    <a:gd name="T115" fmla="*/ 184 h 188"/>
                    <a:gd name="T116" fmla="*/ 350 w 385"/>
                    <a:gd name="T117" fmla="*/ 184 h 188"/>
                    <a:gd name="T118" fmla="*/ 370 w 385"/>
                    <a:gd name="T119" fmla="*/ 165 h 188"/>
                    <a:gd name="T120" fmla="*/ 382 w 385"/>
                    <a:gd name="T121" fmla="*/ 146 h 188"/>
                    <a:gd name="T122" fmla="*/ 382 w 385"/>
                    <a:gd name="T123" fmla="*/ 124 h 188"/>
                    <a:gd name="T124" fmla="*/ 329 w 385"/>
                    <a:gd name="T125" fmla="*/ 126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5" h="188">
                      <a:moveTo>
                        <a:pt x="329" y="126"/>
                      </a:moveTo>
                      <a:lnTo>
                        <a:pt x="318" y="79"/>
                      </a:lnTo>
                      <a:lnTo>
                        <a:pt x="295" y="0"/>
                      </a:lnTo>
                      <a:lnTo>
                        <a:pt x="139" y="34"/>
                      </a:lnTo>
                      <a:lnTo>
                        <a:pt x="0" y="60"/>
                      </a:lnTo>
                      <a:lnTo>
                        <a:pt x="10" y="116"/>
                      </a:lnTo>
                      <a:lnTo>
                        <a:pt x="15" y="109"/>
                      </a:lnTo>
                      <a:lnTo>
                        <a:pt x="21" y="103"/>
                      </a:lnTo>
                      <a:lnTo>
                        <a:pt x="25" y="96"/>
                      </a:lnTo>
                      <a:lnTo>
                        <a:pt x="32" y="88"/>
                      </a:lnTo>
                      <a:lnTo>
                        <a:pt x="34" y="83"/>
                      </a:lnTo>
                      <a:lnTo>
                        <a:pt x="40" y="79"/>
                      </a:lnTo>
                      <a:lnTo>
                        <a:pt x="47" y="81"/>
                      </a:lnTo>
                      <a:lnTo>
                        <a:pt x="57" y="67"/>
                      </a:lnTo>
                      <a:lnTo>
                        <a:pt x="57" y="60"/>
                      </a:lnTo>
                      <a:lnTo>
                        <a:pt x="58" y="60"/>
                      </a:lnTo>
                      <a:lnTo>
                        <a:pt x="66" y="66"/>
                      </a:lnTo>
                      <a:lnTo>
                        <a:pt x="73" y="67"/>
                      </a:lnTo>
                      <a:lnTo>
                        <a:pt x="83" y="66"/>
                      </a:lnTo>
                      <a:lnTo>
                        <a:pt x="85" y="60"/>
                      </a:lnTo>
                      <a:lnTo>
                        <a:pt x="90" y="52"/>
                      </a:lnTo>
                      <a:lnTo>
                        <a:pt x="98" y="52"/>
                      </a:lnTo>
                      <a:lnTo>
                        <a:pt x="102" y="45"/>
                      </a:lnTo>
                      <a:lnTo>
                        <a:pt x="107" y="43"/>
                      </a:lnTo>
                      <a:lnTo>
                        <a:pt x="115" y="45"/>
                      </a:lnTo>
                      <a:lnTo>
                        <a:pt x="120" y="51"/>
                      </a:lnTo>
                      <a:lnTo>
                        <a:pt x="135" y="49"/>
                      </a:lnTo>
                      <a:lnTo>
                        <a:pt x="135" y="49"/>
                      </a:lnTo>
                      <a:lnTo>
                        <a:pt x="134" y="56"/>
                      </a:lnTo>
                      <a:lnTo>
                        <a:pt x="139" y="58"/>
                      </a:lnTo>
                      <a:lnTo>
                        <a:pt x="141" y="66"/>
                      </a:lnTo>
                      <a:lnTo>
                        <a:pt x="147" y="71"/>
                      </a:lnTo>
                      <a:lnTo>
                        <a:pt x="149" y="75"/>
                      </a:lnTo>
                      <a:lnTo>
                        <a:pt x="162" y="75"/>
                      </a:lnTo>
                      <a:lnTo>
                        <a:pt x="169" y="79"/>
                      </a:lnTo>
                      <a:lnTo>
                        <a:pt x="173" y="86"/>
                      </a:lnTo>
                      <a:lnTo>
                        <a:pt x="171" y="92"/>
                      </a:lnTo>
                      <a:lnTo>
                        <a:pt x="179" y="98"/>
                      </a:lnTo>
                      <a:lnTo>
                        <a:pt x="188" y="98"/>
                      </a:lnTo>
                      <a:lnTo>
                        <a:pt x="196" y="99"/>
                      </a:lnTo>
                      <a:lnTo>
                        <a:pt x="199" y="103"/>
                      </a:lnTo>
                      <a:lnTo>
                        <a:pt x="207" y="105"/>
                      </a:lnTo>
                      <a:lnTo>
                        <a:pt x="214" y="101"/>
                      </a:lnTo>
                      <a:lnTo>
                        <a:pt x="222" y="107"/>
                      </a:lnTo>
                      <a:lnTo>
                        <a:pt x="222" y="113"/>
                      </a:lnTo>
                      <a:lnTo>
                        <a:pt x="218" y="118"/>
                      </a:lnTo>
                      <a:lnTo>
                        <a:pt x="220" y="126"/>
                      </a:lnTo>
                      <a:lnTo>
                        <a:pt x="214" y="133"/>
                      </a:lnTo>
                      <a:lnTo>
                        <a:pt x="213" y="141"/>
                      </a:lnTo>
                      <a:lnTo>
                        <a:pt x="209" y="146"/>
                      </a:lnTo>
                      <a:lnTo>
                        <a:pt x="207" y="148"/>
                      </a:lnTo>
                      <a:lnTo>
                        <a:pt x="205" y="154"/>
                      </a:lnTo>
                      <a:lnTo>
                        <a:pt x="207" y="161"/>
                      </a:lnTo>
                      <a:lnTo>
                        <a:pt x="213" y="169"/>
                      </a:lnTo>
                      <a:lnTo>
                        <a:pt x="218" y="161"/>
                      </a:lnTo>
                      <a:lnTo>
                        <a:pt x="218" y="156"/>
                      </a:lnTo>
                      <a:lnTo>
                        <a:pt x="226" y="154"/>
                      </a:lnTo>
                      <a:lnTo>
                        <a:pt x="229" y="161"/>
                      </a:lnTo>
                      <a:lnTo>
                        <a:pt x="235" y="167"/>
                      </a:lnTo>
                      <a:lnTo>
                        <a:pt x="243" y="173"/>
                      </a:lnTo>
                      <a:lnTo>
                        <a:pt x="243" y="165"/>
                      </a:lnTo>
                      <a:lnTo>
                        <a:pt x="243" y="161"/>
                      </a:lnTo>
                      <a:lnTo>
                        <a:pt x="246" y="169"/>
                      </a:lnTo>
                      <a:lnTo>
                        <a:pt x="252" y="175"/>
                      </a:lnTo>
                      <a:lnTo>
                        <a:pt x="260" y="173"/>
                      </a:lnTo>
                      <a:lnTo>
                        <a:pt x="267" y="173"/>
                      </a:lnTo>
                      <a:lnTo>
                        <a:pt x="273" y="180"/>
                      </a:lnTo>
                      <a:lnTo>
                        <a:pt x="275" y="178"/>
                      </a:lnTo>
                      <a:lnTo>
                        <a:pt x="282" y="178"/>
                      </a:lnTo>
                      <a:lnTo>
                        <a:pt x="288" y="184"/>
                      </a:lnTo>
                      <a:lnTo>
                        <a:pt x="290" y="178"/>
                      </a:lnTo>
                      <a:lnTo>
                        <a:pt x="282" y="165"/>
                      </a:lnTo>
                      <a:lnTo>
                        <a:pt x="275" y="161"/>
                      </a:lnTo>
                      <a:lnTo>
                        <a:pt x="267" y="156"/>
                      </a:lnTo>
                      <a:lnTo>
                        <a:pt x="258" y="150"/>
                      </a:lnTo>
                      <a:lnTo>
                        <a:pt x="254" y="145"/>
                      </a:lnTo>
                      <a:lnTo>
                        <a:pt x="248" y="131"/>
                      </a:lnTo>
                      <a:lnTo>
                        <a:pt x="248" y="126"/>
                      </a:lnTo>
                      <a:lnTo>
                        <a:pt x="250" y="133"/>
                      </a:lnTo>
                      <a:lnTo>
                        <a:pt x="258" y="146"/>
                      </a:lnTo>
                      <a:lnTo>
                        <a:pt x="265" y="152"/>
                      </a:lnTo>
                      <a:lnTo>
                        <a:pt x="271" y="154"/>
                      </a:lnTo>
                      <a:lnTo>
                        <a:pt x="275" y="158"/>
                      </a:lnTo>
                      <a:lnTo>
                        <a:pt x="278" y="152"/>
                      </a:lnTo>
                      <a:lnTo>
                        <a:pt x="265" y="139"/>
                      </a:lnTo>
                      <a:lnTo>
                        <a:pt x="261" y="124"/>
                      </a:lnTo>
                      <a:lnTo>
                        <a:pt x="258" y="116"/>
                      </a:lnTo>
                      <a:lnTo>
                        <a:pt x="260" y="111"/>
                      </a:lnTo>
                      <a:lnTo>
                        <a:pt x="258" y="103"/>
                      </a:lnTo>
                      <a:lnTo>
                        <a:pt x="258" y="90"/>
                      </a:lnTo>
                      <a:lnTo>
                        <a:pt x="252" y="86"/>
                      </a:lnTo>
                      <a:lnTo>
                        <a:pt x="254" y="86"/>
                      </a:lnTo>
                      <a:lnTo>
                        <a:pt x="261" y="86"/>
                      </a:lnTo>
                      <a:lnTo>
                        <a:pt x="263" y="86"/>
                      </a:lnTo>
                      <a:lnTo>
                        <a:pt x="258" y="83"/>
                      </a:lnTo>
                      <a:lnTo>
                        <a:pt x="258" y="75"/>
                      </a:lnTo>
                      <a:lnTo>
                        <a:pt x="243" y="66"/>
                      </a:lnTo>
                      <a:lnTo>
                        <a:pt x="248" y="64"/>
                      </a:lnTo>
                      <a:lnTo>
                        <a:pt x="252" y="64"/>
                      </a:lnTo>
                      <a:lnTo>
                        <a:pt x="258" y="64"/>
                      </a:lnTo>
                      <a:lnTo>
                        <a:pt x="252" y="58"/>
                      </a:lnTo>
                      <a:lnTo>
                        <a:pt x="258" y="60"/>
                      </a:lnTo>
                      <a:lnTo>
                        <a:pt x="258" y="51"/>
                      </a:lnTo>
                      <a:lnTo>
                        <a:pt x="258" y="47"/>
                      </a:lnTo>
                      <a:lnTo>
                        <a:pt x="260" y="43"/>
                      </a:lnTo>
                      <a:lnTo>
                        <a:pt x="265" y="51"/>
                      </a:lnTo>
                      <a:lnTo>
                        <a:pt x="265" y="39"/>
                      </a:lnTo>
                      <a:lnTo>
                        <a:pt x="267" y="36"/>
                      </a:lnTo>
                      <a:lnTo>
                        <a:pt x="269" y="43"/>
                      </a:lnTo>
                      <a:lnTo>
                        <a:pt x="275" y="41"/>
                      </a:lnTo>
                      <a:lnTo>
                        <a:pt x="280" y="34"/>
                      </a:lnTo>
                      <a:lnTo>
                        <a:pt x="276" y="26"/>
                      </a:lnTo>
                      <a:lnTo>
                        <a:pt x="276" y="22"/>
                      </a:lnTo>
                      <a:lnTo>
                        <a:pt x="282" y="20"/>
                      </a:lnTo>
                      <a:lnTo>
                        <a:pt x="288" y="19"/>
                      </a:lnTo>
                      <a:lnTo>
                        <a:pt x="286" y="26"/>
                      </a:lnTo>
                      <a:lnTo>
                        <a:pt x="291" y="20"/>
                      </a:lnTo>
                      <a:lnTo>
                        <a:pt x="293" y="22"/>
                      </a:lnTo>
                      <a:lnTo>
                        <a:pt x="284" y="37"/>
                      </a:lnTo>
                      <a:lnTo>
                        <a:pt x="293" y="37"/>
                      </a:lnTo>
                      <a:lnTo>
                        <a:pt x="288" y="41"/>
                      </a:lnTo>
                      <a:lnTo>
                        <a:pt x="280" y="43"/>
                      </a:lnTo>
                      <a:lnTo>
                        <a:pt x="275" y="49"/>
                      </a:lnTo>
                      <a:lnTo>
                        <a:pt x="271" y="69"/>
                      </a:lnTo>
                      <a:lnTo>
                        <a:pt x="276" y="77"/>
                      </a:lnTo>
                      <a:lnTo>
                        <a:pt x="278" y="71"/>
                      </a:lnTo>
                      <a:lnTo>
                        <a:pt x="282" y="71"/>
                      </a:lnTo>
                      <a:lnTo>
                        <a:pt x="282" y="77"/>
                      </a:lnTo>
                      <a:lnTo>
                        <a:pt x="282" y="81"/>
                      </a:lnTo>
                      <a:lnTo>
                        <a:pt x="276" y="86"/>
                      </a:lnTo>
                      <a:lnTo>
                        <a:pt x="269" y="88"/>
                      </a:lnTo>
                      <a:lnTo>
                        <a:pt x="269" y="101"/>
                      </a:lnTo>
                      <a:lnTo>
                        <a:pt x="271" y="96"/>
                      </a:lnTo>
                      <a:lnTo>
                        <a:pt x="276" y="90"/>
                      </a:lnTo>
                      <a:lnTo>
                        <a:pt x="278" y="88"/>
                      </a:lnTo>
                      <a:lnTo>
                        <a:pt x="284" y="96"/>
                      </a:lnTo>
                      <a:lnTo>
                        <a:pt x="290" y="96"/>
                      </a:lnTo>
                      <a:lnTo>
                        <a:pt x="286" y="101"/>
                      </a:lnTo>
                      <a:lnTo>
                        <a:pt x="290" y="109"/>
                      </a:lnTo>
                      <a:lnTo>
                        <a:pt x="282" y="103"/>
                      </a:lnTo>
                      <a:lnTo>
                        <a:pt x="276" y="105"/>
                      </a:lnTo>
                      <a:lnTo>
                        <a:pt x="275" y="113"/>
                      </a:lnTo>
                      <a:lnTo>
                        <a:pt x="278" y="120"/>
                      </a:lnTo>
                      <a:lnTo>
                        <a:pt x="278" y="113"/>
                      </a:lnTo>
                      <a:lnTo>
                        <a:pt x="286" y="111"/>
                      </a:lnTo>
                      <a:lnTo>
                        <a:pt x="290" y="113"/>
                      </a:lnTo>
                      <a:lnTo>
                        <a:pt x="291" y="120"/>
                      </a:lnTo>
                      <a:lnTo>
                        <a:pt x="301" y="122"/>
                      </a:lnTo>
                      <a:lnTo>
                        <a:pt x="307" y="120"/>
                      </a:lnTo>
                      <a:lnTo>
                        <a:pt x="303" y="126"/>
                      </a:lnTo>
                      <a:lnTo>
                        <a:pt x="286" y="124"/>
                      </a:lnTo>
                      <a:lnTo>
                        <a:pt x="284" y="131"/>
                      </a:lnTo>
                      <a:lnTo>
                        <a:pt x="291" y="128"/>
                      </a:lnTo>
                      <a:lnTo>
                        <a:pt x="288" y="141"/>
                      </a:lnTo>
                      <a:lnTo>
                        <a:pt x="288" y="148"/>
                      </a:lnTo>
                      <a:lnTo>
                        <a:pt x="293" y="156"/>
                      </a:lnTo>
                      <a:lnTo>
                        <a:pt x="291" y="148"/>
                      </a:lnTo>
                      <a:lnTo>
                        <a:pt x="299" y="152"/>
                      </a:lnTo>
                      <a:lnTo>
                        <a:pt x="305" y="158"/>
                      </a:lnTo>
                      <a:lnTo>
                        <a:pt x="312" y="160"/>
                      </a:lnTo>
                      <a:lnTo>
                        <a:pt x="310" y="154"/>
                      </a:lnTo>
                      <a:lnTo>
                        <a:pt x="312" y="146"/>
                      </a:lnTo>
                      <a:lnTo>
                        <a:pt x="312" y="154"/>
                      </a:lnTo>
                      <a:lnTo>
                        <a:pt x="316" y="156"/>
                      </a:lnTo>
                      <a:lnTo>
                        <a:pt x="322" y="143"/>
                      </a:lnTo>
                      <a:lnTo>
                        <a:pt x="322" y="156"/>
                      </a:lnTo>
                      <a:lnTo>
                        <a:pt x="325" y="158"/>
                      </a:lnTo>
                      <a:lnTo>
                        <a:pt x="320" y="165"/>
                      </a:lnTo>
                      <a:lnTo>
                        <a:pt x="322" y="171"/>
                      </a:lnTo>
                      <a:lnTo>
                        <a:pt x="327" y="167"/>
                      </a:lnTo>
                      <a:lnTo>
                        <a:pt x="331" y="173"/>
                      </a:lnTo>
                      <a:lnTo>
                        <a:pt x="337" y="169"/>
                      </a:lnTo>
                      <a:lnTo>
                        <a:pt x="335" y="177"/>
                      </a:lnTo>
                      <a:lnTo>
                        <a:pt x="329" y="184"/>
                      </a:lnTo>
                      <a:lnTo>
                        <a:pt x="329" y="188"/>
                      </a:lnTo>
                      <a:lnTo>
                        <a:pt x="344" y="184"/>
                      </a:lnTo>
                      <a:lnTo>
                        <a:pt x="350" y="184"/>
                      </a:lnTo>
                      <a:lnTo>
                        <a:pt x="355" y="177"/>
                      </a:lnTo>
                      <a:lnTo>
                        <a:pt x="370" y="171"/>
                      </a:lnTo>
                      <a:lnTo>
                        <a:pt x="370" y="165"/>
                      </a:lnTo>
                      <a:lnTo>
                        <a:pt x="374" y="158"/>
                      </a:lnTo>
                      <a:lnTo>
                        <a:pt x="378" y="145"/>
                      </a:lnTo>
                      <a:lnTo>
                        <a:pt x="382" y="146"/>
                      </a:lnTo>
                      <a:lnTo>
                        <a:pt x="385" y="133"/>
                      </a:lnTo>
                      <a:lnTo>
                        <a:pt x="378" y="126"/>
                      </a:lnTo>
                      <a:lnTo>
                        <a:pt x="382" y="124"/>
                      </a:lnTo>
                      <a:lnTo>
                        <a:pt x="384" y="122"/>
                      </a:lnTo>
                      <a:lnTo>
                        <a:pt x="335" y="133"/>
                      </a:lnTo>
                      <a:lnTo>
                        <a:pt x="329" y="12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" name="Freeform 128"/>
                <p:cNvSpPr>
                  <a:spLocks/>
                </p:cNvSpPr>
                <p:nvPr/>
              </p:nvSpPr>
              <p:spPr bwMode="auto">
                <a:xfrm>
                  <a:off x="4707183" y="2383256"/>
                  <a:ext cx="14410" cy="14825"/>
                </a:xfrm>
                <a:custGeom>
                  <a:avLst/>
                  <a:gdLst>
                    <a:gd name="T0" fmla="*/ 15 w 15"/>
                    <a:gd name="T1" fmla="*/ 6 h 17"/>
                    <a:gd name="T2" fmla="*/ 7 w 15"/>
                    <a:gd name="T3" fmla="*/ 0 h 17"/>
                    <a:gd name="T4" fmla="*/ 0 w 15"/>
                    <a:gd name="T5" fmla="*/ 4 h 17"/>
                    <a:gd name="T6" fmla="*/ 6 w 15"/>
                    <a:gd name="T7" fmla="*/ 8 h 17"/>
                    <a:gd name="T8" fmla="*/ 9 w 15"/>
                    <a:gd name="T9" fmla="*/ 12 h 17"/>
                    <a:gd name="T10" fmla="*/ 11 w 15"/>
                    <a:gd name="T11" fmla="*/ 17 h 17"/>
                    <a:gd name="T12" fmla="*/ 15 w 15"/>
                    <a:gd name="T13" fmla="*/ 12 h 17"/>
                    <a:gd name="T14" fmla="*/ 15 w 15"/>
                    <a:gd name="T1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7">
                      <a:moveTo>
                        <a:pt x="15" y="6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9" y="12"/>
                      </a:lnTo>
                      <a:lnTo>
                        <a:pt x="11" y="17"/>
                      </a:lnTo>
                      <a:lnTo>
                        <a:pt x="15" y="12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" name="Freeform 129"/>
                <p:cNvSpPr>
                  <a:spLocks/>
                </p:cNvSpPr>
                <p:nvPr/>
              </p:nvSpPr>
              <p:spPr bwMode="auto">
                <a:xfrm>
                  <a:off x="4707183" y="2383256"/>
                  <a:ext cx="14410" cy="14825"/>
                </a:xfrm>
                <a:custGeom>
                  <a:avLst/>
                  <a:gdLst>
                    <a:gd name="T0" fmla="*/ 15 w 15"/>
                    <a:gd name="T1" fmla="*/ 6 h 17"/>
                    <a:gd name="T2" fmla="*/ 7 w 15"/>
                    <a:gd name="T3" fmla="*/ 0 h 17"/>
                    <a:gd name="T4" fmla="*/ 0 w 15"/>
                    <a:gd name="T5" fmla="*/ 4 h 17"/>
                    <a:gd name="T6" fmla="*/ 6 w 15"/>
                    <a:gd name="T7" fmla="*/ 8 h 17"/>
                    <a:gd name="T8" fmla="*/ 9 w 15"/>
                    <a:gd name="T9" fmla="*/ 12 h 17"/>
                    <a:gd name="T10" fmla="*/ 11 w 15"/>
                    <a:gd name="T11" fmla="*/ 17 h 17"/>
                    <a:gd name="T12" fmla="*/ 15 w 15"/>
                    <a:gd name="T13" fmla="*/ 12 h 17"/>
                    <a:gd name="T14" fmla="*/ 15 w 15"/>
                    <a:gd name="T1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7">
                      <a:moveTo>
                        <a:pt x="15" y="6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9" y="12"/>
                      </a:lnTo>
                      <a:lnTo>
                        <a:pt x="11" y="17"/>
                      </a:lnTo>
                      <a:lnTo>
                        <a:pt x="15" y="12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" name="Freeform 140"/>
                <p:cNvSpPr>
                  <a:spLocks/>
                </p:cNvSpPr>
                <p:nvPr/>
              </p:nvSpPr>
              <p:spPr bwMode="auto">
                <a:xfrm>
                  <a:off x="4865697" y="2440811"/>
                  <a:ext cx="9607" cy="18313"/>
                </a:xfrm>
                <a:custGeom>
                  <a:avLst/>
                  <a:gdLst>
                    <a:gd name="T0" fmla="*/ 4 w 10"/>
                    <a:gd name="T1" fmla="*/ 8 h 21"/>
                    <a:gd name="T2" fmla="*/ 4 w 10"/>
                    <a:gd name="T3" fmla="*/ 15 h 21"/>
                    <a:gd name="T4" fmla="*/ 0 w 10"/>
                    <a:gd name="T5" fmla="*/ 21 h 21"/>
                    <a:gd name="T6" fmla="*/ 6 w 10"/>
                    <a:gd name="T7" fmla="*/ 15 h 21"/>
                    <a:gd name="T8" fmla="*/ 10 w 10"/>
                    <a:gd name="T9" fmla="*/ 0 h 21"/>
                    <a:gd name="T10" fmla="*/ 8 w 10"/>
                    <a:gd name="T11" fmla="*/ 2 h 21"/>
                    <a:gd name="T12" fmla="*/ 4 w 10"/>
                    <a:gd name="T1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1">
                      <a:moveTo>
                        <a:pt x="4" y="8"/>
                      </a:move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6" y="15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" name="Freeform 141"/>
                <p:cNvSpPr>
                  <a:spLocks/>
                </p:cNvSpPr>
                <p:nvPr/>
              </p:nvSpPr>
              <p:spPr bwMode="auto">
                <a:xfrm>
                  <a:off x="4865697" y="2440811"/>
                  <a:ext cx="9607" cy="18313"/>
                </a:xfrm>
                <a:custGeom>
                  <a:avLst/>
                  <a:gdLst>
                    <a:gd name="T0" fmla="*/ 4 w 10"/>
                    <a:gd name="T1" fmla="*/ 8 h 21"/>
                    <a:gd name="T2" fmla="*/ 4 w 10"/>
                    <a:gd name="T3" fmla="*/ 15 h 21"/>
                    <a:gd name="T4" fmla="*/ 0 w 10"/>
                    <a:gd name="T5" fmla="*/ 21 h 21"/>
                    <a:gd name="T6" fmla="*/ 6 w 10"/>
                    <a:gd name="T7" fmla="*/ 15 h 21"/>
                    <a:gd name="T8" fmla="*/ 10 w 10"/>
                    <a:gd name="T9" fmla="*/ 0 h 21"/>
                    <a:gd name="T10" fmla="*/ 8 w 10"/>
                    <a:gd name="T11" fmla="*/ 2 h 21"/>
                    <a:gd name="T12" fmla="*/ 4 w 10"/>
                    <a:gd name="T1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1">
                      <a:moveTo>
                        <a:pt x="4" y="8"/>
                      </a:move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6" y="15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" name="Freeform 142"/>
                <p:cNvSpPr>
                  <a:spLocks/>
                </p:cNvSpPr>
                <p:nvPr/>
              </p:nvSpPr>
              <p:spPr bwMode="auto">
                <a:xfrm>
                  <a:off x="4873382" y="2416393"/>
                  <a:ext cx="4803" cy="26161"/>
                </a:xfrm>
                <a:custGeom>
                  <a:avLst/>
                  <a:gdLst>
                    <a:gd name="T0" fmla="*/ 0 w 5"/>
                    <a:gd name="T1" fmla="*/ 30 h 30"/>
                    <a:gd name="T2" fmla="*/ 2 w 5"/>
                    <a:gd name="T3" fmla="*/ 28 h 30"/>
                    <a:gd name="T4" fmla="*/ 4 w 5"/>
                    <a:gd name="T5" fmla="*/ 21 h 30"/>
                    <a:gd name="T6" fmla="*/ 5 w 5"/>
                    <a:gd name="T7" fmla="*/ 0 h 30"/>
                    <a:gd name="T8" fmla="*/ 4 w 5"/>
                    <a:gd name="T9" fmla="*/ 7 h 30"/>
                    <a:gd name="T10" fmla="*/ 0 w 5"/>
                    <a:gd name="T1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30">
                      <a:moveTo>
                        <a:pt x="0" y="30"/>
                      </a:moveTo>
                      <a:lnTo>
                        <a:pt x="2" y="28"/>
                      </a:lnTo>
                      <a:lnTo>
                        <a:pt x="4" y="21"/>
                      </a:lnTo>
                      <a:lnTo>
                        <a:pt x="5" y="0"/>
                      </a:lnTo>
                      <a:lnTo>
                        <a:pt x="4" y="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" name="Freeform 143"/>
                <p:cNvSpPr>
                  <a:spLocks/>
                </p:cNvSpPr>
                <p:nvPr/>
              </p:nvSpPr>
              <p:spPr bwMode="auto">
                <a:xfrm>
                  <a:off x="4873382" y="2416393"/>
                  <a:ext cx="4803" cy="26161"/>
                </a:xfrm>
                <a:custGeom>
                  <a:avLst/>
                  <a:gdLst>
                    <a:gd name="T0" fmla="*/ 0 w 5"/>
                    <a:gd name="T1" fmla="*/ 30 h 30"/>
                    <a:gd name="T2" fmla="*/ 2 w 5"/>
                    <a:gd name="T3" fmla="*/ 28 h 30"/>
                    <a:gd name="T4" fmla="*/ 4 w 5"/>
                    <a:gd name="T5" fmla="*/ 21 h 30"/>
                    <a:gd name="T6" fmla="*/ 5 w 5"/>
                    <a:gd name="T7" fmla="*/ 0 h 30"/>
                    <a:gd name="T8" fmla="*/ 4 w 5"/>
                    <a:gd name="T9" fmla="*/ 7 h 30"/>
                    <a:gd name="T10" fmla="*/ 0 w 5"/>
                    <a:gd name="T1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30">
                      <a:moveTo>
                        <a:pt x="0" y="30"/>
                      </a:moveTo>
                      <a:lnTo>
                        <a:pt x="2" y="28"/>
                      </a:lnTo>
                      <a:lnTo>
                        <a:pt x="4" y="21"/>
                      </a:lnTo>
                      <a:lnTo>
                        <a:pt x="5" y="0"/>
                      </a:lnTo>
                      <a:lnTo>
                        <a:pt x="4" y="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1B5D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51" name="Freeform 122"/>
            <p:cNvSpPr>
              <a:spLocks/>
            </p:cNvSpPr>
            <p:nvPr/>
          </p:nvSpPr>
          <p:spPr bwMode="auto">
            <a:xfrm>
              <a:off x="6762851" y="2744136"/>
              <a:ext cx="1281073" cy="660957"/>
            </a:xfrm>
            <a:custGeom>
              <a:avLst/>
              <a:gdLst>
                <a:gd name="T0" fmla="*/ 472 w 658"/>
                <a:gd name="T1" fmla="*/ 23 h 374"/>
                <a:gd name="T2" fmla="*/ 455 w 658"/>
                <a:gd name="T3" fmla="*/ 0 h 374"/>
                <a:gd name="T4" fmla="*/ 397 w 658"/>
                <a:gd name="T5" fmla="*/ 0 h 374"/>
                <a:gd name="T6" fmla="*/ 389 w 658"/>
                <a:gd name="T7" fmla="*/ 30 h 374"/>
                <a:gd name="T8" fmla="*/ 368 w 658"/>
                <a:gd name="T9" fmla="*/ 58 h 374"/>
                <a:gd name="T10" fmla="*/ 346 w 658"/>
                <a:gd name="T11" fmla="*/ 81 h 374"/>
                <a:gd name="T12" fmla="*/ 334 w 658"/>
                <a:gd name="T13" fmla="*/ 118 h 374"/>
                <a:gd name="T14" fmla="*/ 306 w 658"/>
                <a:gd name="T15" fmla="*/ 109 h 374"/>
                <a:gd name="T16" fmla="*/ 295 w 658"/>
                <a:gd name="T17" fmla="*/ 135 h 374"/>
                <a:gd name="T18" fmla="*/ 284 w 658"/>
                <a:gd name="T19" fmla="*/ 177 h 374"/>
                <a:gd name="T20" fmla="*/ 272 w 658"/>
                <a:gd name="T21" fmla="*/ 220 h 374"/>
                <a:gd name="T22" fmla="*/ 254 w 658"/>
                <a:gd name="T23" fmla="*/ 244 h 374"/>
                <a:gd name="T24" fmla="*/ 224 w 658"/>
                <a:gd name="T25" fmla="*/ 258 h 374"/>
                <a:gd name="T26" fmla="*/ 192 w 658"/>
                <a:gd name="T27" fmla="*/ 273 h 374"/>
                <a:gd name="T28" fmla="*/ 154 w 658"/>
                <a:gd name="T29" fmla="*/ 282 h 374"/>
                <a:gd name="T30" fmla="*/ 128 w 658"/>
                <a:gd name="T31" fmla="*/ 254 h 374"/>
                <a:gd name="T32" fmla="*/ 73 w 658"/>
                <a:gd name="T33" fmla="*/ 318 h 374"/>
                <a:gd name="T34" fmla="*/ 53 w 658"/>
                <a:gd name="T35" fmla="*/ 340 h 374"/>
                <a:gd name="T36" fmla="*/ 21 w 658"/>
                <a:gd name="T37" fmla="*/ 365 h 374"/>
                <a:gd name="T38" fmla="*/ 41 w 658"/>
                <a:gd name="T39" fmla="*/ 370 h 374"/>
                <a:gd name="T40" fmla="*/ 169 w 658"/>
                <a:gd name="T41" fmla="*/ 350 h 374"/>
                <a:gd name="T42" fmla="*/ 466 w 658"/>
                <a:gd name="T43" fmla="*/ 303 h 374"/>
                <a:gd name="T44" fmla="*/ 645 w 658"/>
                <a:gd name="T45" fmla="*/ 265 h 374"/>
                <a:gd name="T46" fmla="*/ 652 w 658"/>
                <a:gd name="T47" fmla="*/ 256 h 374"/>
                <a:gd name="T48" fmla="*/ 641 w 658"/>
                <a:gd name="T49" fmla="*/ 227 h 374"/>
                <a:gd name="T50" fmla="*/ 615 w 658"/>
                <a:gd name="T51" fmla="*/ 239 h 374"/>
                <a:gd name="T52" fmla="*/ 598 w 658"/>
                <a:gd name="T53" fmla="*/ 235 h 374"/>
                <a:gd name="T54" fmla="*/ 579 w 658"/>
                <a:gd name="T55" fmla="*/ 216 h 374"/>
                <a:gd name="T56" fmla="*/ 556 w 658"/>
                <a:gd name="T57" fmla="*/ 211 h 374"/>
                <a:gd name="T58" fmla="*/ 530 w 658"/>
                <a:gd name="T59" fmla="*/ 205 h 374"/>
                <a:gd name="T60" fmla="*/ 556 w 658"/>
                <a:gd name="T61" fmla="*/ 199 h 374"/>
                <a:gd name="T62" fmla="*/ 581 w 658"/>
                <a:gd name="T63" fmla="*/ 212 h 374"/>
                <a:gd name="T64" fmla="*/ 605 w 658"/>
                <a:gd name="T65" fmla="*/ 224 h 374"/>
                <a:gd name="T66" fmla="*/ 601 w 658"/>
                <a:gd name="T67" fmla="*/ 207 h 374"/>
                <a:gd name="T68" fmla="*/ 573 w 658"/>
                <a:gd name="T69" fmla="*/ 190 h 374"/>
                <a:gd name="T70" fmla="*/ 592 w 658"/>
                <a:gd name="T71" fmla="*/ 197 h 374"/>
                <a:gd name="T72" fmla="*/ 600 w 658"/>
                <a:gd name="T73" fmla="*/ 182 h 374"/>
                <a:gd name="T74" fmla="*/ 598 w 658"/>
                <a:gd name="T75" fmla="*/ 169 h 374"/>
                <a:gd name="T76" fmla="*/ 579 w 658"/>
                <a:gd name="T77" fmla="*/ 160 h 374"/>
                <a:gd name="T78" fmla="*/ 551 w 658"/>
                <a:gd name="T79" fmla="*/ 137 h 374"/>
                <a:gd name="T80" fmla="*/ 522 w 658"/>
                <a:gd name="T81" fmla="*/ 115 h 374"/>
                <a:gd name="T82" fmla="*/ 537 w 658"/>
                <a:gd name="T83" fmla="*/ 122 h 374"/>
                <a:gd name="T84" fmla="*/ 562 w 658"/>
                <a:gd name="T85" fmla="*/ 141 h 374"/>
                <a:gd name="T86" fmla="*/ 590 w 658"/>
                <a:gd name="T87" fmla="*/ 156 h 374"/>
                <a:gd name="T88" fmla="*/ 596 w 658"/>
                <a:gd name="T89" fmla="*/ 133 h 374"/>
                <a:gd name="T90" fmla="*/ 575 w 658"/>
                <a:gd name="T91" fmla="*/ 118 h 374"/>
                <a:gd name="T92" fmla="*/ 560 w 658"/>
                <a:gd name="T93" fmla="*/ 105 h 374"/>
                <a:gd name="T94" fmla="*/ 534 w 658"/>
                <a:gd name="T95" fmla="*/ 107 h 374"/>
                <a:gd name="T96" fmla="*/ 507 w 658"/>
                <a:gd name="T97" fmla="*/ 96 h 374"/>
                <a:gd name="T98" fmla="*/ 496 w 658"/>
                <a:gd name="T99" fmla="*/ 90 h 374"/>
                <a:gd name="T100" fmla="*/ 504 w 658"/>
                <a:gd name="T101" fmla="*/ 66 h 374"/>
                <a:gd name="T102" fmla="*/ 509 w 658"/>
                <a:gd name="T103" fmla="*/ 45 h 374"/>
                <a:gd name="T104" fmla="*/ 492 w 658"/>
                <a:gd name="T105" fmla="*/ 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374">
                  <a:moveTo>
                    <a:pt x="492" y="28"/>
                  </a:moveTo>
                  <a:lnTo>
                    <a:pt x="489" y="24"/>
                  </a:lnTo>
                  <a:lnTo>
                    <a:pt x="481" y="23"/>
                  </a:lnTo>
                  <a:lnTo>
                    <a:pt x="472" y="23"/>
                  </a:lnTo>
                  <a:lnTo>
                    <a:pt x="464" y="17"/>
                  </a:lnTo>
                  <a:lnTo>
                    <a:pt x="466" y="11"/>
                  </a:lnTo>
                  <a:lnTo>
                    <a:pt x="462" y="4"/>
                  </a:lnTo>
                  <a:lnTo>
                    <a:pt x="455" y="0"/>
                  </a:lnTo>
                  <a:lnTo>
                    <a:pt x="442" y="0"/>
                  </a:lnTo>
                  <a:lnTo>
                    <a:pt x="438" y="13"/>
                  </a:lnTo>
                  <a:lnTo>
                    <a:pt x="434" y="21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91" y="9"/>
                  </a:lnTo>
                  <a:lnTo>
                    <a:pt x="387" y="17"/>
                  </a:lnTo>
                  <a:lnTo>
                    <a:pt x="389" y="30"/>
                  </a:lnTo>
                  <a:lnTo>
                    <a:pt x="383" y="38"/>
                  </a:lnTo>
                  <a:lnTo>
                    <a:pt x="380" y="51"/>
                  </a:lnTo>
                  <a:lnTo>
                    <a:pt x="374" y="58"/>
                  </a:lnTo>
                  <a:lnTo>
                    <a:pt x="368" y="58"/>
                  </a:lnTo>
                  <a:lnTo>
                    <a:pt x="363" y="71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6" y="81"/>
                  </a:lnTo>
                  <a:lnTo>
                    <a:pt x="344" y="90"/>
                  </a:lnTo>
                  <a:lnTo>
                    <a:pt x="340" y="96"/>
                  </a:lnTo>
                  <a:lnTo>
                    <a:pt x="338" y="111"/>
                  </a:lnTo>
                  <a:lnTo>
                    <a:pt x="334" y="118"/>
                  </a:lnTo>
                  <a:lnTo>
                    <a:pt x="329" y="120"/>
                  </a:lnTo>
                  <a:lnTo>
                    <a:pt x="314" y="118"/>
                  </a:lnTo>
                  <a:lnTo>
                    <a:pt x="314" y="115"/>
                  </a:lnTo>
                  <a:lnTo>
                    <a:pt x="306" y="109"/>
                  </a:lnTo>
                  <a:lnTo>
                    <a:pt x="299" y="111"/>
                  </a:lnTo>
                  <a:lnTo>
                    <a:pt x="299" y="126"/>
                  </a:lnTo>
                  <a:lnTo>
                    <a:pt x="299" y="132"/>
                  </a:lnTo>
                  <a:lnTo>
                    <a:pt x="295" y="135"/>
                  </a:lnTo>
                  <a:lnTo>
                    <a:pt x="291" y="149"/>
                  </a:lnTo>
                  <a:lnTo>
                    <a:pt x="287" y="156"/>
                  </a:lnTo>
                  <a:lnTo>
                    <a:pt x="286" y="164"/>
                  </a:lnTo>
                  <a:lnTo>
                    <a:pt x="284" y="177"/>
                  </a:lnTo>
                  <a:lnTo>
                    <a:pt x="276" y="186"/>
                  </a:lnTo>
                  <a:lnTo>
                    <a:pt x="269" y="199"/>
                  </a:lnTo>
                  <a:lnTo>
                    <a:pt x="267" y="212"/>
                  </a:lnTo>
                  <a:lnTo>
                    <a:pt x="272" y="220"/>
                  </a:lnTo>
                  <a:lnTo>
                    <a:pt x="267" y="226"/>
                  </a:lnTo>
                  <a:lnTo>
                    <a:pt x="269" y="233"/>
                  </a:lnTo>
                  <a:lnTo>
                    <a:pt x="267" y="235"/>
                  </a:lnTo>
                  <a:lnTo>
                    <a:pt x="254" y="244"/>
                  </a:lnTo>
                  <a:lnTo>
                    <a:pt x="246" y="243"/>
                  </a:lnTo>
                  <a:lnTo>
                    <a:pt x="233" y="254"/>
                  </a:lnTo>
                  <a:lnTo>
                    <a:pt x="224" y="250"/>
                  </a:lnTo>
                  <a:lnTo>
                    <a:pt x="224" y="258"/>
                  </a:lnTo>
                  <a:lnTo>
                    <a:pt x="222" y="263"/>
                  </a:lnTo>
                  <a:lnTo>
                    <a:pt x="214" y="265"/>
                  </a:lnTo>
                  <a:lnTo>
                    <a:pt x="199" y="273"/>
                  </a:lnTo>
                  <a:lnTo>
                    <a:pt x="192" y="273"/>
                  </a:lnTo>
                  <a:lnTo>
                    <a:pt x="180" y="269"/>
                  </a:lnTo>
                  <a:lnTo>
                    <a:pt x="178" y="274"/>
                  </a:lnTo>
                  <a:lnTo>
                    <a:pt x="165" y="284"/>
                  </a:lnTo>
                  <a:lnTo>
                    <a:pt x="154" y="282"/>
                  </a:lnTo>
                  <a:lnTo>
                    <a:pt x="141" y="274"/>
                  </a:lnTo>
                  <a:lnTo>
                    <a:pt x="133" y="267"/>
                  </a:lnTo>
                  <a:lnTo>
                    <a:pt x="128" y="259"/>
                  </a:lnTo>
                  <a:lnTo>
                    <a:pt x="128" y="254"/>
                  </a:lnTo>
                  <a:lnTo>
                    <a:pt x="101" y="286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3" y="318"/>
                  </a:lnTo>
                  <a:lnTo>
                    <a:pt x="64" y="323"/>
                  </a:lnTo>
                  <a:lnTo>
                    <a:pt x="64" y="329"/>
                  </a:lnTo>
                  <a:lnTo>
                    <a:pt x="58" y="336"/>
                  </a:lnTo>
                  <a:lnTo>
                    <a:pt x="53" y="340"/>
                  </a:lnTo>
                  <a:lnTo>
                    <a:pt x="45" y="346"/>
                  </a:lnTo>
                  <a:lnTo>
                    <a:pt x="43" y="352"/>
                  </a:lnTo>
                  <a:lnTo>
                    <a:pt x="28" y="359"/>
                  </a:lnTo>
                  <a:lnTo>
                    <a:pt x="21" y="365"/>
                  </a:lnTo>
                  <a:lnTo>
                    <a:pt x="13" y="367"/>
                  </a:lnTo>
                  <a:lnTo>
                    <a:pt x="0" y="374"/>
                  </a:lnTo>
                  <a:lnTo>
                    <a:pt x="26" y="370"/>
                  </a:lnTo>
                  <a:lnTo>
                    <a:pt x="41" y="370"/>
                  </a:lnTo>
                  <a:lnTo>
                    <a:pt x="98" y="361"/>
                  </a:lnTo>
                  <a:lnTo>
                    <a:pt x="133" y="357"/>
                  </a:lnTo>
                  <a:lnTo>
                    <a:pt x="160" y="350"/>
                  </a:lnTo>
                  <a:lnTo>
                    <a:pt x="169" y="350"/>
                  </a:lnTo>
                  <a:lnTo>
                    <a:pt x="184" y="350"/>
                  </a:lnTo>
                  <a:lnTo>
                    <a:pt x="210" y="348"/>
                  </a:lnTo>
                  <a:lnTo>
                    <a:pt x="278" y="336"/>
                  </a:lnTo>
                  <a:lnTo>
                    <a:pt x="466" y="303"/>
                  </a:lnTo>
                  <a:lnTo>
                    <a:pt x="560" y="284"/>
                  </a:lnTo>
                  <a:lnTo>
                    <a:pt x="643" y="265"/>
                  </a:lnTo>
                  <a:lnTo>
                    <a:pt x="641" y="261"/>
                  </a:lnTo>
                  <a:lnTo>
                    <a:pt x="645" y="265"/>
                  </a:lnTo>
                  <a:lnTo>
                    <a:pt x="648" y="263"/>
                  </a:lnTo>
                  <a:lnTo>
                    <a:pt x="647" y="258"/>
                  </a:lnTo>
                  <a:lnTo>
                    <a:pt x="647" y="250"/>
                  </a:lnTo>
                  <a:lnTo>
                    <a:pt x="652" y="256"/>
                  </a:lnTo>
                  <a:lnTo>
                    <a:pt x="656" y="263"/>
                  </a:lnTo>
                  <a:lnTo>
                    <a:pt x="658" y="261"/>
                  </a:lnTo>
                  <a:lnTo>
                    <a:pt x="647" y="241"/>
                  </a:lnTo>
                  <a:lnTo>
                    <a:pt x="641" y="227"/>
                  </a:lnTo>
                  <a:lnTo>
                    <a:pt x="620" y="227"/>
                  </a:lnTo>
                  <a:lnTo>
                    <a:pt x="615" y="226"/>
                  </a:lnTo>
                  <a:lnTo>
                    <a:pt x="613" y="235"/>
                  </a:lnTo>
                  <a:lnTo>
                    <a:pt x="615" y="239"/>
                  </a:lnTo>
                  <a:lnTo>
                    <a:pt x="609" y="235"/>
                  </a:lnTo>
                  <a:lnTo>
                    <a:pt x="603" y="235"/>
                  </a:lnTo>
                  <a:lnTo>
                    <a:pt x="596" y="241"/>
                  </a:lnTo>
                  <a:lnTo>
                    <a:pt x="598" y="235"/>
                  </a:lnTo>
                  <a:lnTo>
                    <a:pt x="592" y="227"/>
                  </a:lnTo>
                  <a:lnTo>
                    <a:pt x="584" y="224"/>
                  </a:lnTo>
                  <a:lnTo>
                    <a:pt x="584" y="224"/>
                  </a:lnTo>
                  <a:lnTo>
                    <a:pt x="579" y="216"/>
                  </a:lnTo>
                  <a:lnTo>
                    <a:pt x="577" y="211"/>
                  </a:lnTo>
                  <a:lnTo>
                    <a:pt x="569" y="212"/>
                  </a:lnTo>
                  <a:lnTo>
                    <a:pt x="562" y="211"/>
                  </a:lnTo>
                  <a:lnTo>
                    <a:pt x="556" y="211"/>
                  </a:lnTo>
                  <a:lnTo>
                    <a:pt x="543" y="207"/>
                  </a:lnTo>
                  <a:lnTo>
                    <a:pt x="522" y="207"/>
                  </a:lnTo>
                  <a:lnTo>
                    <a:pt x="524" y="203"/>
                  </a:lnTo>
                  <a:lnTo>
                    <a:pt x="530" y="205"/>
                  </a:lnTo>
                  <a:lnTo>
                    <a:pt x="545" y="201"/>
                  </a:lnTo>
                  <a:lnTo>
                    <a:pt x="553" y="207"/>
                  </a:lnTo>
                  <a:lnTo>
                    <a:pt x="556" y="207"/>
                  </a:lnTo>
                  <a:lnTo>
                    <a:pt x="556" y="199"/>
                  </a:lnTo>
                  <a:lnTo>
                    <a:pt x="562" y="207"/>
                  </a:lnTo>
                  <a:lnTo>
                    <a:pt x="569" y="211"/>
                  </a:lnTo>
                  <a:lnTo>
                    <a:pt x="575" y="205"/>
                  </a:lnTo>
                  <a:lnTo>
                    <a:pt x="581" y="212"/>
                  </a:lnTo>
                  <a:lnTo>
                    <a:pt x="588" y="218"/>
                  </a:lnTo>
                  <a:lnTo>
                    <a:pt x="596" y="220"/>
                  </a:lnTo>
                  <a:lnTo>
                    <a:pt x="601" y="227"/>
                  </a:lnTo>
                  <a:lnTo>
                    <a:pt x="605" y="224"/>
                  </a:lnTo>
                  <a:lnTo>
                    <a:pt x="609" y="222"/>
                  </a:lnTo>
                  <a:lnTo>
                    <a:pt x="611" y="216"/>
                  </a:lnTo>
                  <a:lnTo>
                    <a:pt x="609" y="209"/>
                  </a:lnTo>
                  <a:lnTo>
                    <a:pt x="601" y="207"/>
                  </a:lnTo>
                  <a:lnTo>
                    <a:pt x="600" y="199"/>
                  </a:lnTo>
                  <a:lnTo>
                    <a:pt x="592" y="201"/>
                  </a:lnTo>
                  <a:lnTo>
                    <a:pt x="579" y="196"/>
                  </a:lnTo>
                  <a:lnTo>
                    <a:pt x="573" y="190"/>
                  </a:lnTo>
                  <a:lnTo>
                    <a:pt x="558" y="179"/>
                  </a:lnTo>
                  <a:lnTo>
                    <a:pt x="566" y="179"/>
                  </a:lnTo>
                  <a:lnTo>
                    <a:pt x="579" y="192"/>
                  </a:lnTo>
                  <a:lnTo>
                    <a:pt x="592" y="197"/>
                  </a:lnTo>
                  <a:lnTo>
                    <a:pt x="596" y="190"/>
                  </a:lnTo>
                  <a:lnTo>
                    <a:pt x="590" y="184"/>
                  </a:lnTo>
                  <a:lnTo>
                    <a:pt x="592" y="182"/>
                  </a:lnTo>
                  <a:lnTo>
                    <a:pt x="600" y="182"/>
                  </a:lnTo>
                  <a:lnTo>
                    <a:pt x="605" y="188"/>
                  </a:lnTo>
                  <a:lnTo>
                    <a:pt x="607" y="182"/>
                  </a:lnTo>
                  <a:lnTo>
                    <a:pt x="603" y="169"/>
                  </a:lnTo>
                  <a:lnTo>
                    <a:pt x="598" y="169"/>
                  </a:lnTo>
                  <a:lnTo>
                    <a:pt x="590" y="167"/>
                  </a:lnTo>
                  <a:lnTo>
                    <a:pt x="594" y="165"/>
                  </a:lnTo>
                  <a:lnTo>
                    <a:pt x="586" y="160"/>
                  </a:lnTo>
                  <a:lnTo>
                    <a:pt x="579" y="160"/>
                  </a:lnTo>
                  <a:lnTo>
                    <a:pt x="573" y="154"/>
                  </a:lnTo>
                  <a:lnTo>
                    <a:pt x="571" y="150"/>
                  </a:lnTo>
                  <a:lnTo>
                    <a:pt x="556" y="145"/>
                  </a:lnTo>
                  <a:lnTo>
                    <a:pt x="551" y="137"/>
                  </a:lnTo>
                  <a:lnTo>
                    <a:pt x="545" y="133"/>
                  </a:lnTo>
                  <a:lnTo>
                    <a:pt x="539" y="130"/>
                  </a:lnTo>
                  <a:lnTo>
                    <a:pt x="536" y="124"/>
                  </a:lnTo>
                  <a:lnTo>
                    <a:pt x="522" y="115"/>
                  </a:lnTo>
                  <a:lnTo>
                    <a:pt x="517" y="115"/>
                  </a:lnTo>
                  <a:lnTo>
                    <a:pt x="522" y="113"/>
                  </a:lnTo>
                  <a:lnTo>
                    <a:pt x="530" y="117"/>
                  </a:lnTo>
                  <a:lnTo>
                    <a:pt x="537" y="122"/>
                  </a:lnTo>
                  <a:lnTo>
                    <a:pt x="545" y="130"/>
                  </a:lnTo>
                  <a:lnTo>
                    <a:pt x="551" y="132"/>
                  </a:lnTo>
                  <a:lnTo>
                    <a:pt x="556" y="139"/>
                  </a:lnTo>
                  <a:lnTo>
                    <a:pt x="562" y="141"/>
                  </a:lnTo>
                  <a:lnTo>
                    <a:pt x="575" y="150"/>
                  </a:lnTo>
                  <a:lnTo>
                    <a:pt x="583" y="152"/>
                  </a:lnTo>
                  <a:lnTo>
                    <a:pt x="583" y="154"/>
                  </a:lnTo>
                  <a:lnTo>
                    <a:pt x="590" y="156"/>
                  </a:lnTo>
                  <a:lnTo>
                    <a:pt x="594" y="147"/>
                  </a:lnTo>
                  <a:lnTo>
                    <a:pt x="594" y="139"/>
                  </a:lnTo>
                  <a:lnTo>
                    <a:pt x="588" y="132"/>
                  </a:lnTo>
                  <a:lnTo>
                    <a:pt x="596" y="133"/>
                  </a:lnTo>
                  <a:lnTo>
                    <a:pt x="596" y="126"/>
                  </a:lnTo>
                  <a:lnTo>
                    <a:pt x="581" y="120"/>
                  </a:lnTo>
                  <a:lnTo>
                    <a:pt x="575" y="120"/>
                  </a:lnTo>
                  <a:lnTo>
                    <a:pt x="575" y="118"/>
                  </a:lnTo>
                  <a:lnTo>
                    <a:pt x="568" y="118"/>
                  </a:lnTo>
                  <a:lnTo>
                    <a:pt x="568" y="115"/>
                  </a:lnTo>
                  <a:lnTo>
                    <a:pt x="562" y="109"/>
                  </a:lnTo>
                  <a:lnTo>
                    <a:pt x="560" y="105"/>
                  </a:lnTo>
                  <a:lnTo>
                    <a:pt x="547" y="109"/>
                  </a:lnTo>
                  <a:lnTo>
                    <a:pt x="545" y="107"/>
                  </a:lnTo>
                  <a:lnTo>
                    <a:pt x="537" y="107"/>
                  </a:lnTo>
                  <a:lnTo>
                    <a:pt x="534" y="107"/>
                  </a:lnTo>
                  <a:lnTo>
                    <a:pt x="522" y="96"/>
                  </a:lnTo>
                  <a:lnTo>
                    <a:pt x="522" y="90"/>
                  </a:lnTo>
                  <a:lnTo>
                    <a:pt x="515" y="90"/>
                  </a:lnTo>
                  <a:lnTo>
                    <a:pt x="507" y="96"/>
                  </a:lnTo>
                  <a:lnTo>
                    <a:pt x="502" y="98"/>
                  </a:lnTo>
                  <a:lnTo>
                    <a:pt x="496" y="98"/>
                  </a:lnTo>
                  <a:lnTo>
                    <a:pt x="492" y="90"/>
                  </a:lnTo>
                  <a:lnTo>
                    <a:pt x="496" y="90"/>
                  </a:lnTo>
                  <a:lnTo>
                    <a:pt x="494" y="83"/>
                  </a:lnTo>
                  <a:lnTo>
                    <a:pt x="498" y="62"/>
                  </a:lnTo>
                  <a:lnTo>
                    <a:pt x="502" y="66"/>
                  </a:lnTo>
                  <a:lnTo>
                    <a:pt x="504" y="66"/>
                  </a:lnTo>
                  <a:lnTo>
                    <a:pt x="506" y="62"/>
                  </a:lnTo>
                  <a:lnTo>
                    <a:pt x="504" y="58"/>
                  </a:lnTo>
                  <a:lnTo>
                    <a:pt x="511" y="53"/>
                  </a:lnTo>
                  <a:lnTo>
                    <a:pt x="509" y="45"/>
                  </a:lnTo>
                  <a:lnTo>
                    <a:pt x="507" y="41"/>
                  </a:lnTo>
                  <a:lnTo>
                    <a:pt x="506" y="34"/>
                  </a:lnTo>
                  <a:lnTo>
                    <a:pt x="500" y="30"/>
                  </a:lnTo>
                  <a:lnTo>
                    <a:pt x="492" y="2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00" name="5-Point Star 499"/>
          <p:cNvSpPr/>
          <p:nvPr/>
        </p:nvSpPr>
        <p:spPr>
          <a:xfrm>
            <a:off x="5856352" y="1807833"/>
            <a:ext cx="182880" cy="137160"/>
          </a:xfrm>
          <a:prstGeom prst="star5">
            <a:avLst/>
          </a:prstGeom>
          <a:gradFill>
            <a:gsLst>
              <a:gs pos="24000">
                <a:srgbClr val="FFFF00"/>
              </a:gs>
              <a:gs pos="32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" name="Oval 500"/>
          <p:cNvSpPr/>
          <p:nvPr/>
        </p:nvSpPr>
        <p:spPr>
          <a:xfrm>
            <a:off x="6223472" y="2005839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2" name="Oval 501"/>
          <p:cNvSpPr/>
          <p:nvPr/>
        </p:nvSpPr>
        <p:spPr>
          <a:xfrm>
            <a:off x="5062164" y="1638430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3" name="Oval 502"/>
          <p:cNvSpPr/>
          <p:nvPr/>
        </p:nvSpPr>
        <p:spPr>
          <a:xfrm>
            <a:off x="6555459" y="1510080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4" name="Oval 503"/>
          <p:cNvSpPr/>
          <p:nvPr/>
        </p:nvSpPr>
        <p:spPr>
          <a:xfrm>
            <a:off x="4473220" y="774237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" name="Rectangle 516"/>
          <p:cNvSpPr/>
          <p:nvPr/>
        </p:nvSpPr>
        <p:spPr>
          <a:xfrm>
            <a:off x="5148501" y="1935757"/>
            <a:ext cx="1011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UIUC/NCSA (PI)</a:t>
            </a:r>
            <a:endParaRPr lang="en-US" sz="1000" b="1" dirty="0"/>
          </a:p>
        </p:txBody>
      </p:sp>
      <p:sp>
        <p:nvSpPr>
          <p:cNvPr id="518" name="Rectangle 517"/>
          <p:cNvSpPr/>
          <p:nvPr/>
        </p:nvSpPr>
        <p:spPr>
          <a:xfrm>
            <a:off x="6171245" y="1836296"/>
            <a:ext cx="10490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Indiana </a:t>
            </a:r>
            <a:r>
              <a:rPr lang="en-US" sz="1000" dirty="0" smtClean="0"/>
              <a:t>U (co-PI)</a:t>
            </a:r>
            <a:endParaRPr lang="en-US" sz="1000" dirty="0"/>
          </a:p>
        </p:txBody>
      </p:sp>
      <p:sp>
        <p:nvSpPr>
          <p:cNvPr id="519" name="Rectangle 518"/>
          <p:cNvSpPr/>
          <p:nvPr/>
        </p:nvSpPr>
        <p:spPr>
          <a:xfrm>
            <a:off x="4587185" y="1497057"/>
            <a:ext cx="11031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Iowa </a:t>
            </a:r>
            <a:r>
              <a:rPr lang="en-US" sz="1000" dirty="0" smtClean="0"/>
              <a:t>State (co-PI) </a:t>
            </a:r>
            <a:endParaRPr lang="en-US" sz="1000" dirty="0"/>
          </a:p>
        </p:txBody>
      </p:sp>
      <p:sp>
        <p:nvSpPr>
          <p:cNvPr id="520" name="Rectangle 519"/>
          <p:cNvSpPr/>
          <p:nvPr/>
        </p:nvSpPr>
        <p:spPr>
          <a:xfrm>
            <a:off x="6093024" y="1319216"/>
            <a:ext cx="9077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U of M (co-PI) </a:t>
            </a:r>
            <a:endParaRPr lang="en-US" sz="1000" dirty="0"/>
          </a:p>
        </p:txBody>
      </p:sp>
      <p:sp>
        <p:nvSpPr>
          <p:cNvPr id="553" name="Rectangle 552"/>
          <p:cNvSpPr/>
          <p:nvPr/>
        </p:nvSpPr>
        <p:spPr>
          <a:xfrm>
            <a:off x="3710196" y="737321"/>
            <a:ext cx="7660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UND(co-PI) </a:t>
            </a:r>
            <a:endParaRPr lang="en-US" sz="1000" dirty="0"/>
          </a:p>
        </p:txBody>
      </p:sp>
      <p:grpSp>
        <p:nvGrpSpPr>
          <p:cNvPr id="604" name="Group 603"/>
          <p:cNvGrpSpPr/>
          <p:nvPr/>
        </p:nvGrpSpPr>
        <p:grpSpPr>
          <a:xfrm>
            <a:off x="7190898" y="634669"/>
            <a:ext cx="1861666" cy="1331432"/>
            <a:chOff x="7087504" y="944464"/>
            <a:chExt cx="1888515" cy="1800847"/>
          </a:xfrm>
          <a:solidFill>
            <a:srgbClr val="FFFF00"/>
          </a:solidFill>
        </p:grpSpPr>
        <p:sp>
          <p:nvSpPr>
            <p:cNvPr id="605" name="Freeform 126"/>
            <p:cNvSpPr>
              <a:spLocks/>
            </p:cNvSpPr>
            <p:nvPr/>
          </p:nvSpPr>
          <p:spPr bwMode="auto">
            <a:xfrm>
              <a:off x="7087504" y="2174484"/>
              <a:ext cx="963728" cy="570827"/>
            </a:xfrm>
            <a:custGeom>
              <a:avLst/>
              <a:gdLst>
                <a:gd name="T0" fmla="*/ 478 w 495"/>
                <a:gd name="T1" fmla="*/ 203 h 323"/>
                <a:gd name="T2" fmla="*/ 491 w 495"/>
                <a:gd name="T3" fmla="*/ 188 h 323"/>
                <a:gd name="T4" fmla="*/ 478 w 495"/>
                <a:gd name="T5" fmla="*/ 169 h 323"/>
                <a:gd name="T6" fmla="*/ 468 w 495"/>
                <a:gd name="T7" fmla="*/ 161 h 323"/>
                <a:gd name="T8" fmla="*/ 461 w 495"/>
                <a:gd name="T9" fmla="*/ 150 h 323"/>
                <a:gd name="T10" fmla="*/ 448 w 495"/>
                <a:gd name="T11" fmla="*/ 141 h 323"/>
                <a:gd name="T12" fmla="*/ 449 w 495"/>
                <a:gd name="T13" fmla="*/ 122 h 323"/>
                <a:gd name="T14" fmla="*/ 449 w 495"/>
                <a:gd name="T15" fmla="*/ 109 h 323"/>
                <a:gd name="T16" fmla="*/ 444 w 495"/>
                <a:gd name="T17" fmla="*/ 103 h 323"/>
                <a:gd name="T18" fmla="*/ 459 w 495"/>
                <a:gd name="T19" fmla="*/ 79 h 323"/>
                <a:gd name="T20" fmla="*/ 461 w 495"/>
                <a:gd name="T21" fmla="*/ 65 h 323"/>
                <a:gd name="T22" fmla="*/ 468 w 495"/>
                <a:gd name="T23" fmla="*/ 54 h 323"/>
                <a:gd name="T24" fmla="*/ 453 w 495"/>
                <a:gd name="T25" fmla="*/ 49 h 323"/>
                <a:gd name="T26" fmla="*/ 434 w 495"/>
                <a:gd name="T27" fmla="*/ 37 h 323"/>
                <a:gd name="T28" fmla="*/ 427 w 495"/>
                <a:gd name="T29" fmla="*/ 15 h 323"/>
                <a:gd name="T30" fmla="*/ 414 w 495"/>
                <a:gd name="T31" fmla="*/ 11 h 323"/>
                <a:gd name="T32" fmla="*/ 402 w 495"/>
                <a:gd name="T33" fmla="*/ 2 h 323"/>
                <a:gd name="T34" fmla="*/ 329 w 495"/>
                <a:gd name="T35" fmla="*/ 17 h 323"/>
                <a:gd name="T36" fmla="*/ 122 w 495"/>
                <a:gd name="T37" fmla="*/ 58 h 323"/>
                <a:gd name="T38" fmla="*/ 55 w 495"/>
                <a:gd name="T39" fmla="*/ 45 h 323"/>
                <a:gd name="T40" fmla="*/ 30 w 495"/>
                <a:gd name="T41" fmla="*/ 60 h 323"/>
                <a:gd name="T42" fmla="*/ 23 w 495"/>
                <a:gd name="T43" fmla="*/ 65 h 323"/>
                <a:gd name="T44" fmla="*/ 0 w 495"/>
                <a:gd name="T45" fmla="*/ 82 h 323"/>
                <a:gd name="T46" fmla="*/ 25 w 495"/>
                <a:gd name="T47" fmla="*/ 225 h 323"/>
                <a:gd name="T48" fmla="*/ 126 w 495"/>
                <a:gd name="T49" fmla="*/ 308 h 323"/>
                <a:gd name="T50" fmla="*/ 421 w 495"/>
                <a:gd name="T51" fmla="*/ 248 h 323"/>
                <a:gd name="T52" fmla="*/ 429 w 495"/>
                <a:gd name="T53" fmla="*/ 235 h 323"/>
                <a:gd name="T54" fmla="*/ 442 w 495"/>
                <a:gd name="T55" fmla="*/ 229 h 323"/>
                <a:gd name="T56" fmla="*/ 449 w 495"/>
                <a:gd name="T57" fmla="*/ 233 h 323"/>
                <a:gd name="T58" fmla="*/ 463 w 495"/>
                <a:gd name="T59" fmla="*/ 223 h 323"/>
                <a:gd name="T60" fmla="*/ 470 w 495"/>
                <a:gd name="T61" fmla="*/ 210 h 323"/>
                <a:gd name="T62" fmla="*/ 476 w 495"/>
                <a:gd name="T63" fmla="*/ 20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323">
                  <a:moveTo>
                    <a:pt x="476" y="203"/>
                  </a:moveTo>
                  <a:lnTo>
                    <a:pt x="478" y="203"/>
                  </a:lnTo>
                  <a:lnTo>
                    <a:pt x="483" y="195"/>
                  </a:lnTo>
                  <a:lnTo>
                    <a:pt x="491" y="188"/>
                  </a:lnTo>
                  <a:lnTo>
                    <a:pt x="495" y="182"/>
                  </a:lnTo>
                  <a:lnTo>
                    <a:pt x="478" y="169"/>
                  </a:lnTo>
                  <a:lnTo>
                    <a:pt x="472" y="163"/>
                  </a:lnTo>
                  <a:lnTo>
                    <a:pt x="468" y="161"/>
                  </a:lnTo>
                  <a:lnTo>
                    <a:pt x="461" y="158"/>
                  </a:lnTo>
                  <a:lnTo>
                    <a:pt x="461" y="150"/>
                  </a:lnTo>
                  <a:lnTo>
                    <a:pt x="453" y="148"/>
                  </a:lnTo>
                  <a:lnTo>
                    <a:pt x="448" y="141"/>
                  </a:lnTo>
                  <a:lnTo>
                    <a:pt x="444" y="129"/>
                  </a:lnTo>
                  <a:lnTo>
                    <a:pt x="449" y="122"/>
                  </a:lnTo>
                  <a:lnTo>
                    <a:pt x="451" y="116"/>
                  </a:lnTo>
                  <a:lnTo>
                    <a:pt x="449" y="109"/>
                  </a:lnTo>
                  <a:lnTo>
                    <a:pt x="446" y="107"/>
                  </a:lnTo>
                  <a:lnTo>
                    <a:pt x="444" y="103"/>
                  </a:lnTo>
                  <a:lnTo>
                    <a:pt x="449" y="96"/>
                  </a:lnTo>
                  <a:lnTo>
                    <a:pt x="459" y="79"/>
                  </a:lnTo>
                  <a:lnTo>
                    <a:pt x="459" y="71"/>
                  </a:lnTo>
                  <a:lnTo>
                    <a:pt x="461" y="65"/>
                  </a:lnTo>
                  <a:lnTo>
                    <a:pt x="468" y="56"/>
                  </a:lnTo>
                  <a:lnTo>
                    <a:pt x="468" y="54"/>
                  </a:lnTo>
                  <a:lnTo>
                    <a:pt x="461" y="50"/>
                  </a:lnTo>
                  <a:lnTo>
                    <a:pt x="453" y="49"/>
                  </a:lnTo>
                  <a:lnTo>
                    <a:pt x="440" y="45"/>
                  </a:lnTo>
                  <a:lnTo>
                    <a:pt x="434" y="37"/>
                  </a:lnTo>
                  <a:lnTo>
                    <a:pt x="433" y="30"/>
                  </a:lnTo>
                  <a:lnTo>
                    <a:pt x="427" y="15"/>
                  </a:lnTo>
                  <a:lnTo>
                    <a:pt x="419" y="9"/>
                  </a:lnTo>
                  <a:lnTo>
                    <a:pt x="414" y="11"/>
                  </a:lnTo>
                  <a:lnTo>
                    <a:pt x="410" y="3"/>
                  </a:lnTo>
                  <a:lnTo>
                    <a:pt x="402" y="2"/>
                  </a:lnTo>
                  <a:lnTo>
                    <a:pt x="402" y="0"/>
                  </a:lnTo>
                  <a:lnTo>
                    <a:pt x="329" y="17"/>
                  </a:lnTo>
                  <a:lnTo>
                    <a:pt x="220" y="39"/>
                  </a:lnTo>
                  <a:lnTo>
                    <a:pt x="122" y="58"/>
                  </a:lnTo>
                  <a:lnTo>
                    <a:pt x="58" y="69"/>
                  </a:lnTo>
                  <a:lnTo>
                    <a:pt x="55" y="45"/>
                  </a:lnTo>
                  <a:lnTo>
                    <a:pt x="53" y="43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23" y="65"/>
                  </a:lnTo>
                  <a:lnTo>
                    <a:pt x="1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5" y="225"/>
                  </a:lnTo>
                  <a:lnTo>
                    <a:pt x="42" y="323"/>
                  </a:lnTo>
                  <a:lnTo>
                    <a:pt x="126" y="308"/>
                  </a:lnTo>
                  <a:lnTo>
                    <a:pt x="265" y="282"/>
                  </a:lnTo>
                  <a:lnTo>
                    <a:pt x="421" y="248"/>
                  </a:lnTo>
                  <a:lnTo>
                    <a:pt x="425" y="242"/>
                  </a:lnTo>
                  <a:lnTo>
                    <a:pt x="429" y="235"/>
                  </a:lnTo>
                  <a:lnTo>
                    <a:pt x="434" y="231"/>
                  </a:lnTo>
                  <a:lnTo>
                    <a:pt x="442" y="229"/>
                  </a:lnTo>
                  <a:lnTo>
                    <a:pt x="448" y="231"/>
                  </a:lnTo>
                  <a:lnTo>
                    <a:pt x="449" y="233"/>
                  </a:lnTo>
                  <a:lnTo>
                    <a:pt x="455" y="225"/>
                  </a:lnTo>
                  <a:lnTo>
                    <a:pt x="463" y="223"/>
                  </a:lnTo>
                  <a:lnTo>
                    <a:pt x="470" y="218"/>
                  </a:lnTo>
                  <a:lnTo>
                    <a:pt x="470" y="210"/>
                  </a:lnTo>
                  <a:lnTo>
                    <a:pt x="474" y="205"/>
                  </a:lnTo>
                  <a:lnTo>
                    <a:pt x="476" y="205"/>
                  </a:lnTo>
                  <a:lnTo>
                    <a:pt x="476" y="203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6" name="Freeform 133"/>
            <p:cNvSpPr>
              <a:spLocks/>
            </p:cNvSpPr>
            <p:nvPr/>
          </p:nvSpPr>
          <p:spPr bwMode="auto">
            <a:xfrm>
              <a:off x="8018134" y="1488783"/>
              <a:ext cx="278411" cy="475395"/>
            </a:xfrm>
            <a:custGeom>
              <a:avLst/>
              <a:gdLst>
                <a:gd name="T0" fmla="*/ 2 w 143"/>
                <a:gd name="T1" fmla="*/ 44 h 269"/>
                <a:gd name="T2" fmla="*/ 2 w 143"/>
                <a:gd name="T3" fmla="*/ 51 h 269"/>
                <a:gd name="T4" fmla="*/ 7 w 143"/>
                <a:gd name="T5" fmla="*/ 59 h 269"/>
                <a:gd name="T6" fmla="*/ 7 w 143"/>
                <a:gd name="T7" fmla="*/ 76 h 269"/>
                <a:gd name="T8" fmla="*/ 9 w 143"/>
                <a:gd name="T9" fmla="*/ 83 h 269"/>
                <a:gd name="T10" fmla="*/ 17 w 143"/>
                <a:gd name="T11" fmla="*/ 89 h 269"/>
                <a:gd name="T12" fmla="*/ 18 w 143"/>
                <a:gd name="T13" fmla="*/ 96 h 269"/>
                <a:gd name="T14" fmla="*/ 18 w 143"/>
                <a:gd name="T15" fmla="*/ 102 h 269"/>
                <a:gd name="T16" fmla="*/ 20 w 143"/>
                <a:gd name="T17" fmla="*/ 109 h 269"/>
                <a:gd name="T18" fmla="*/ 20 w 143"/>
                <a:gd name="T19" fmla="*/ 117 h 269"/>
                <a:gd name="T20" fmla="*/ 18 w 143"/>
                <a:gd name="T21" fmla="*/ 121 h 269"/>
                <a:gd name="T22" fmla="*/ 18 w 143"/>
                <a:gd name="T23" fmla="*/ 134 h 269"/>
                <a:gd name="T24" fmla="*/ 22 w 143"/>
                <a:gd name="T25" fmla="*/ 147 h 269"/>
                <a:gd name="T26" fmla="*/ 28 w 143"/>
                <a:gd name="T27" fmla="*/ 155 h 269"/>
                <a:gd name="T28" fmla="*/ 32 w 143"/>
                <a:gd name="T29" fmla="*/ 168 h 269"/>
                <a:gd name="T30" fmla="*/ 30 w 143"/>
                <a:gd name="T31" fmla="*/ 181 h 269"/>
                <a:gd name="T32" fmla="*/ 33 w 143"/>
                <a:gd name="T33" fmla="*/ 188 h 269"/>
                <a:gd name="T34" fmla="*/ 35 w 143"/>
                <a:gd name="T35" fmla="*/ 179 h 269"/>
                <a:gd name="T36" fmla="*/ 47 w 143"/>
                <a:gd name="T37" fmla="*/ 188 h 269"/>
                <a:gd name="T38" fmla="*/ 62 w 143"/>
                <a:gd name="T39" fmla="*/ 258 h 269"/>
                <a:gd name="T40" fmla="*/ 62 w 143"/>
                <a:gd name="T41" fmla="*/ 264 h 269"/>
                <a:gd name="T42" fmla="*/ 65 w 143"/>
                <a:gd name="T43" fmla="*/ 269 h 269"/>
                <a:gd name="T44" fmla="*/ 126 w 143"/>
                <a:gd name="T45" fmla="*/ 258 h 269"/>
                <a:gd name="T46" fmla="*/ 120 w 143"/>
                <a:gd name="T47" fmla="*/ 250 h 269"/>
                <a:gd name="T48" fmla="*/ 116 w 143"/>
                <a:gd name="T49" fmla="*/ 243 h 269"/>
                <a:gd name="T50" fmla="*/ 116 w 143"/>
                <a:gd name="T51" fmla="*/ 235 h 269"/>
                <a:gd name="T52" fmla="*/ 120 w 143"/>
                <a:gd name="T53" fmla="*/ 228 h 269"/>
                <a:gd name="T54" fmla="*/ 114 w 143"/>
                <a:gd name="T55" fmla="*/ 207 h 269"/>
                <a:gd name="T56" fmla="*/ 114 w 143"/>
                <a:gd name="T57" fmla="*/ 194 h 269"/>
                <a:gd name="T58" fmla="*/ 109 w 143"/>
                <a:gd name="T59" fmla="*/ 170 h 269"/>
                <a:gd name="T60" fmla="*/ 112 w 143"/>
                <a:gd name="T61" fmla="*/ 164 h 269"/>
                <a:gd name="T62" fmla="*/ 111 w 143"/>
                <a:gd name="T63" fmla="*/ 153 h 269"/>
                <a:gd name="T64" fmla="*/ 114 w 143"/>
                <a:gd name="T65" fmla="*/ 145 h 269"/>
                <a:gd name="T66" fmla="*/ 116 w 143"/>
                <a:gd name="T67" fmla="*/ 139 h 269"/>
                <a:gd name="T68" fmla="*/ 116 w 143"/>
                <a:gd name="T69" fmla="*/ 132 h 269"/>
                <a:gd name="T70" fmla="*/ 120 w 143"/>
                <a:gd name="T71" fmla="*/ 124 h 269"/>
                <a:gd name="T72" fmla="*/ 118 w 143"/>
                <a:gd name="T73" fmla="*/ 117 h 269"/>
                <a:gd name="T74" fmla="*/ 120 w 143"/>
                <a:gd name="T75" fmla="*/ 106 h 269"/>
                <a:gd name="T76" fmla="*/ 116 w 143"/>
                <a:gd name="T77" fmla="*/ 91 h 269"/>
                <a:gd name="T78" fmla="*/ 116 w 143"/>
                <a:gd name="T79" fmla="*/ 85 h 269"/>
                <a:gd name="T80" fmla="*/ 122 w 143"/>
                <a:gd name="T81" fmla="*/ 77 h 269"/>
                <a:gd name="T82" fmla="*/ 126 w 143"/>
                <a:gd name="T83" fmla="*/ 77 h 269"/>
                <a:gd name="T84" fmla="*/ 137 w 143"/>
                <a:gd name="T85" fmla="*/ 64 h 269"/>
                <a:gd name="T86" fmla="*/ 143 w 143"/>
                <a:gd name="T87" fmla="*/ 53 h 269"/>
                <a:gd name="T88" fmla="*/ 143 w 143"/>
                <a:gd name="T89" fmla="*/ 47 h 269"/>
                <a:gd name="T90" fmla="*/ 141 w 143"/>
                <a:gd name="T91" fmla="*/ 40 h 269"/>
                <a:gd name="T92" fmla="*/ 135 w 143"/>
                <a:gd name="T93" fmla="*/ 34 h 269"/>
                <a:gd name="T94" fmla="*/ 133 w 143"/>
                <a:gd name="T95" fmla="*/ 27 h 269"/>
                <a:gd name="T96" fmla="*/ 137 w 143"/>
                <a:gd name="T97" fmla="*/ 14 h 269"/>
                <a:gd name="T98" fmla="*/ 133 w 143"/>
                <a:gd name="T99" fmla="*/ 2 h 269"/>
                <a:gd name="T100" fmla="*/ 135 w 143"/>
                <a:gd name="T101" fmla="*/ 0 h 269"/>
                <a:gd name="T102" fmla="*/ 26 w 143"/>
                <a:gd name="T103" fmla="*/ 29 h 269"/>
                <a:gd name="T104" fmla="*/ 0 w 143"/>
                <a:gd name="T105" fmla="*/ 36 h 269"/>
                <a:gd name="T106" fmla="*/ 0 w 143"/>
                <a:gd name="T107" fmla="*/ 40 h 269"/>
                <a:gd name="T108" fmla="*/ 2 w 143"/>
                <a:gd name="T109" fmla="*/ 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" h="269">
                  <a:moveTo>
                    <a:pt x="2" y="44"/>
                  </a:moveTo>
                  <a:lnTo>
                    <a:pt x="2" y="51"/>
                  </a:lnTo>
                  <a:lnTo>
                    <a:pt x="7" y="59"/>
                  </a:lnTo>
                  <a:lnTo>
                    <a:pt x="7" y="76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20" y="109"/>
                  </a:lnTo>
                  <a:lnTo>
                    <a:pt x="20" y="117"/>
                  </a:lnTo>
                  <a:lnTo>
                    <a:pt x="18" y="121"/>
                  </a:lnTo>
                  <a:lnTo>
                    <a:pt x="18" y="134"/>
                  </a:lnTo>
                  <a:lnTo>
                    <a:pt x="22" y="147"/>
                  </a:lnTo>
                  <a:lnTo>
                    <a:pt x="28" y="155"/>
                  </a:lnTo>
                  <a:lnTo>
                    <a:pt x="32" y="168"/>
                  </a:lnTo>
                  <a:lnTo>
                    <a:pt x="30" y="181"/>
                  </a:lnTo>
                  <a:lnTo>
                    <a:pt x="33" y="188"/>
                  </a:lnTo>
                  <a:lnTo>
                    <a:pt x="35" y="179"/>
                  </a:lnTo>
                  <a:lnTo>
                    <a:pt x="47" y="188"/>
                  </a:lnTo>
                  <a:lnTo>
                    <a:pt x="62" y="258"/>
                  </a:lnTo>
                  <a:lnTo>
                    <a:pt x="62" y="264"/>
                  </a:lnTo>
                  <a:lnTo>
                    <a:pt x="65" y="269"/>
                  </a:lnTo>
                  <a:lnTo>
                    <a:pt x="126" y="258"/>
                  </a:lnTo>
                  <a:lnTo>
                    <a:pt x="120" y="250"/>
                  </a:lnTo>
                  <a:lnTo>
                    <a:pt x="116" y="243"/>
                  </a:lnTo>
                  <a:lnTo>
                    <a:pt x="116" y="235"/>
                  </a:lnTo>
                  <a:lnTo>
                    <a:pt x="120" y="228"/>
                  </a:lnTo>
                  <a:lnTo>
                    <a:pt x="114" y="207"/>
                  </a:lnTo>
                  <a:lnTo>
                    <a:pt x="114" y="194"/>
                  </a:lnTo>
                  <a:lnTo>
                    <a:pt x="109" y="170"/>
                  </a:lnTo>
                  <a:lnTo>
                    <a:pt x="112" y="164"/>
                  </a:lnTo>
                  <a:lnTo>
                    <a:pt x="111" y="153"/>
                  </a:lnTo>
                  <a:lnTo>
                    <a:pt x="114" y="145"/>
                  </a:lnTo>
                  <a:lnTo>
                    <a:pt x="116" y="139"/>
                  </a:lnTo>
                  <a:lnTo>
                    <a:pt x="116" y="132"/>
                  </a:lnTo>
                  <a:lnTo>
                    <a:pt x="120" y="124"/>
                  </a:lnTo>
                  <a:lnTo>
                    <a:pt x="118" y="117"/>
                  </a:lnTo>
                  <a:lnTo>
                    <a:pt x="120" y="106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22" y="77"/>
                  </a:lnTo>
                  <a:lnTo>
                    <a:pt x="126" y="77"/>
                  </a:lnTo>
                  <a:lnTo>
                    <a:pt x="137" y="64"/>
                  </a:lnTo>
                  <a:lnTo>
                    <a:pt x="143" y="53"/>
                  </a:lnTo>
                  <a:lnTo>
                    <a:pt x="143" y="47"/>
                  </a:lnTo>
                  <a:lnTo>
                    <a:pt x="141" y="40"/>
                  </a:lnTo>
                  <a:lnTo>
                    <a:pt x="135" y="34"/>
                  </a:lnTo>
                  <a:lnTo>
                    <a:pt x="133" y="27"/>
                  </a:lnTo>
                  <a:lnTo>
                    <a:pt x="137" y="14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26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7" name="Freeform 145"/>
            <p:cNvSpPr>
              <a:spLocks/>
            </p:cNvSpPr>
            <p:nvPr/>
          </p:nvSpPr>
          <p:spPr bwMode="auto">
            <a:xfrm>
              <a:off x="8148577" y="2050775"/>
              <a:ext cx="286197" cy="252720"/>
            </a:xfrm>
            <a:custGeom>
              <a:avLst/>
              <a:gdLst>
                <a:gd name="T0" fmla="*/ 145 w 147"/>
                <a:gd name="T1" fmla="*/ 68 h 143"/>
                <a:gd name="T2" fmla="*/ 147 w 147"/>
                <a:gd name="T3" fmla="*/ 62 h 143"/>
                <a:gd name="T4" fmla="*/ 145 w 147"/>
                <a:gd name="T5" fmla="*/ 55 h 143"/>
                <a:gd name="T6" fmla="*/ 130 w 147"/>
                <a:gd name="T7" fmla="*/ 0 h 143"/>
                <a:gd name="T8" fmla="*/ 126 w 147"/>
                <a:gd name="T9" fmla="*/ 0 h 143"/>
                <a:gd name="T10" fmla="*/ 117 w 147"/>
                <a:gd name="T11" fmla="*/ 2 h 143"/>
                <a:gd name="T12" fmla="*/ 77 w 147"/>
                <a:gd name="T13" fmla="*/ 11 h 143"/>
                <a:gd name="T14" fmla="*/ 70 w 147"/>
                <a:gd name="T15" fmla="*/ 15 h 143"/>
                <a:gd name="T16" fmla="*/ 66 w 147"/>
                <a:gd name="T17" fmla="*/ 15 h 143"/>
                <a:gd name="T18" fmla="*/ 53 w 147"/>
                <a:gd name="T19" fmla="*/ 19 h 143"/>
                <a:gd name="T20" fmla="*/ 45 w 147"/>
                <a:gd name="T21" fmla="*/ 19 h 143"/>
                <a:gd name="T22" fmla="*/ 0 w 147"/>
                <a:gd name="T23" fmla="*/ 30 h 143"/>
                <a:gd name="T24" fmla="*/ 13 w 147"/>
                <a:gd name="T25" fmla="*/ 107 h 143"/>
                <a:gd name="T26" fmla="*/ 19 w 147"/>
                <a:gd name="T27" fmla="*/ 115 h 143"/>
                <a:gd name="T28" fmla="*/ 19 w 147"/>
                <a:gd name="T29" fmla="*/ 120 h 143"/>
                <a:gd name="T30" fmla="*/ 8 w 147"/>
                <a:gd name="T31" fmla="*/ 132 h 143"/>
                <a:gd name="T32" fmla="*/ 8 w 147"/>
                <a:gd name="T33" fmla="*/ 135 h 143"/>
                <a:gd name="T34" fmla="*/ 13 w 147"/>
                <a:gd name="T35" fmla="*/ 143 h 143"/>
                <a:gd name="T36" fmla="*/ 21 w 147"/>
                <a:gd name="T37" fmla="*/ 139 h 143"/>
                <a:gd name="T38" fmla="*/ 34 w 147"/>
                <a:gd name="T39" fmla="*/ 126 h 143"/>
                <a:gd name="T40" fmla="*/ 42 w 147"/>
                <a:gd name="T41" fmla="*/ 122 h 143"/>
                <a:gd name="T42" fmla="*/ 45 w 147"/>
                <a:gd name="T43" fmla="*/ 115 h 143"/>
                <a:gd name="T44" fmla="*/ 49 w 147"/>
                <a:gd name="T45" fmla="*/ 117 h 143"/>
                <a:gd name="T46" fmla="*/ 60 w 147"/>
                <a:gd name="T47" fmla="*/ 103 h 143"/>
                <a:gd name="T48" fmla="*/ 68 w 147"/>
                <a:gd name="T49" fmla="*/ 102 h 143"/>
                <a:gd name="T50" fmla="*/ 74 w 147"/>
                <a:gd name="T51" fmla="*/ 98 h 143"/>
                <a:gd name="T52" fmla="*/ 81 w 147"/>
                <a:gd name="T53" fmla="*/ 98 h 143"/>
                <a:gd name="T54" fmla="*/ 85 w 147"/>
                <a:gd name="T55" fmla="*/ 94 h 143"/>
                <a:gd name="T56" fmla="*/ 106 w 147"/>
                <a:gd name="T57" fmla="*/ 90 h 143"/>
                <a:gd name="T58" fmla="*/ 106 w 147"/>
                <a:gd name="T59" fmla="*/ 85 h 143"/>
                <a:gd name="T60" fmla="*/ 104 w 147"/>
                <a:gd name="T61" fmla="*/ 81 h 143"/>
                <a:gd name="T62" fmla="*/ 107 w 147"/>
                <a:gd name="T63" fmla="*/ 81 h 143"/>
                <a:gd name="T64" fmla="*/ 107 w 147"/>
                <a:gd name="T65" fmla="*/ 85 h 143"/>
                <a:gd name="T66" fmla="*/ 115 w 147"/>
                <a:gd name="T67" fmla="*/ 85 h 143"/>
                <a:gd name="T68" fmla="*/ 128 w 147"/>
                <a:gd name="T69" fmla="*/ 77 h 143"/>
                <a:gd name="T70" fmla="*/ 141 w 147"/>
                <a:gd name="T71" fmla="*/ 72 h 143"/>
                <a:gd name="T72" fmla="*/ 147 w 147"/>
                <a:gd name="T73" fmla="*/ 73 h 143"/>
                <a:gd name="T74" fmla="*/ 145 w 147"/>
                <a:gd name="T75" fmla="*/ 70 h 143"/>
                <a:gd name="T76" fmla="*/ 145 w 147"/>
                <a:gd name="T77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3">
                  <a:moveTo>
                    <a:pt x="145" y="68"/>
                  </a:moveTo>
                  <a:lnTo>
                    <a:pt x="147" y="62"/>
                  </a:lnTo>
                  <a:lnTo>
                    <a:pt x="145" y="55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17" y="2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53" y="19"/>
                  </a:lnTo>
                  <a:lnTo>
                    <a:pt x="45" y="19"/>
                  </a:lnTo>
                  <a:lnTo>
                    <a:pt x="0" y="30"/>
                  </a:lnTo>
                  <a:lnTo>
                    <a:pt x="13" y="107"/>
                  </a:lnTo>
                  <a:lnTo>
                    <a:pt x="19" y="115"/>
                  </a:lnTo>
                  <a:lnTo>
                    <a:pt x="19" y="120"/>
                  </a:lnTo>
                  <a:lnTo>
                    <a:pt x="8" y="132"/>
                  </a:lnTo>
                  <a:lnTo>
                    <a:pt x="8" y="135"/>
                  </a:lnTo>
                  <a:lnTo>
                    <a:pt x="13" y="143"/>
                  </a:lnTo>
                  <a:lnTo>
                    <a:pt x="21" y="139"/>
                  </a:lnTo>
                  <a:lnTo>
                    <a:pt x="34" y="126"/>
                  </a:lnTo>
                  <a:lnTo>
                    <a:pt x="42" y="122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60" y="103"/>
                  </a:lnTo>
                  <a:lnTo>
                    <a:pt x="68" y="102"/>
                  </a:lnTo>
                  <a:lnTo>
                    <a:pt x="74" y="98"/>
                  </a:lnTo>
                  <a:lnTo>
                    <a:pt x="81" y="98"/>
                  </a:lnTo>
                  <a:lnTo>
                    <a:pt x="85" y="94"/>
                  </a:lnTo>
                  <a:lnTo>
                    <a:pt x="106" y="90"/>
                  </a:lnTo>
                  <a:lnTo>
                    <a:pt x="106" y="85"/>
                  </a:lnTo>
                  <a:lnTo>
                    <a:pt x="104" y="81"/>
                  </a:lnTo>
                  <a:lnTo>
                    <a:pt x="107" y="81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28" y="77"/>
                  </a:lnTo>
                  <a:lnTo>
                    <a:pt x="141" y="72"/>
                  </a:lnTo>
                  <a:lnTo>
                    <a:pt x="147" y="73"/>
                  </a:lnTo>
                  <a:lnTo>
                    <a:pt x="145" y="70"/>
                  </a:lnTo>
                  <a:lnTo>
                    <a:pt x="145" y="6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8" name="Freeform 146"/>
            <p:cNvSpPr>
              <a:spLocks/>
            </p:cNvSpPr>
            <p:nvPr/>
          </p:nvSpPr>
          <p:spPr bwMode="auto">
            <a:xfrm>
              <a:off x="8230348" y="1419859"/>
              <a:ext cx="278411" cy="524878"/>
            </a:xfrm>
            <a:custGeom>
              <a:avLst/>
              <a:gdLst>
                <a:gd name="T0" fmla="*/ 129 w 143"/>
                <a:gd name="T1" fmla="*/ 216 h 297"/>
                <a:gd name="T2" fmla="*/ 127 w 143"/>
                <a:gd name="T3" fmla="*/ 209 h 297"/>
                <a:gd name="T4" fmla="*/ 120 w 143"/>
                <a:gd name="T5" fmla="*/ 205 h 297"/>
                <a:gd name="T6" fmla="*/ 114 w 143"/>
                <a:gd name="T7" fmla="*/ 199 h 297"/>
                <a:gd name="T8" fmla="*/ 111 w 143"/>
                <a:gd name="T9" fmla="*/ 194 h 297"/>
                <a:gd name="T10" fmla="*/ 109 w 143"/>
                <a:gd name="T11" fmla="*/ 186 h 297"/>
                <a:gd name="T12" fmla="*/ 109 w 143"/>
                <a:gd name="T13" fmla="*/ 178 h 297"/>
                <a:gd name="T14" fmla="*/ 101 w 143"/>
                <a:gd name="T15" fmla="*/ 158 h 297"/>
                <a:gd name="T16" fmla="*/ 50 w 143"/>
                <a:gd name="T17" fmla="*/ 4 h 297"/>
                <a:gd name="T18" fmla="*/ 49 w 143"/>
                <a:gd name="T19" fmla="*/ 0 h 297"/>
                <a:gd name="T20" fmla="*/ 41 w 143"/>
                <a:gd name="T21" fmla="*/ 7 h 297"/>
                <a:gd name="T22" fmla="*/ 35 w 143"/>
                <a:gd name="T23" fmla="*/ 6 h 297"/>
                <a:gd name="T24" fmla="*/ 28 w 143"/>
                <a:gd name="T25" fmla="*/ 11 h 297"/>
                <a:gd name="T26" fmla="*/ 28 w 143"/>
                <a:gd name="T27" fmla="*/ 17 h 297"/>
                <a:gd name="T28" fmla="*/ 26 w 143"/>
                <a:gd name="T29" fmla="*/ 32 h 297"/>
                <a:gd name="T30" fmla="*/ 26 w 143"/>
                <a:gd name="T31" fmla="*/ 37 h 297"/>
                <a:gd name="T32" fmla="*/ 26 w 143"/>
                <a:gd name="T33" fmla="*/ 39 h 297"/>
                <a:gd name="T34" fmla="*/ 24 w 143"/>
                <a:gd name="T35" fmla="*/ 41 h 297"/>
                <a:gd name="T36" fmla="*/ 28 w 143"/>
                <a:gd name="T37" fmla="*/ 53 h 297"/>
                <a:gd name="T38" fmla="*/ 24 w 143"/>
                <a:gd name="T39" fmla="*/ 66 h 297"/>
                <a:gd name="T40" fmla="*/ 26 w 143"/>
                <a:gd name="T41" fmla="*/ 73 h 297"/>
                <a:gd name="T42" fmla="*/ 32 w 143"/>
                <a:gd name="T43" fmla="*/ 79 h 297"/>
                <a:gd name="T44" fmla="*/ 34 w 143"/>
                <a:gd name="T45" fmla="*/ 86 h 297"/>
                <a:gd name="T46" fmla="*/ 34 w 143"/>
                <a:gd name="T47" fmla="*/ 92 h 297"/>
                <a:gd name="T48" fmla="*/ 28 w 143"/>
                <a:gd name="T49" fmla="*/ 103 h 297"/>
                <a:gd name="T50" fmla="*/ 17 w 143"/>
                <a:gd name="T51" fmla="*/ 116 h 297"/>
                <a:gd name="T52" fmla="*/ 13 w 143"/>
                <a:gd name="T53" fmla="*/ 116 h 297"/>
                <a:gd name="T54" fmla="*/ 7 w 143"/>
                <a:gd name="T55" fmla="*/ 124 h 297"/>
                <a:gd name="T56" fmla="*/ 7 w 143"/>
                <a:gd name="T57" fmla="*/ 130 h 297"/>
                <a:gd name="T58" fmla="*/ 11 w 143"/>
                <a:gd name="T59" fmla="*/ 145 h 297"/>
                <a:gd name="T60" fmla="*/ 9 w 143"/>
                <a:gd name="T61" fmla="*/ 156 h 297"/>
                <a:gd name="T62" fmla="*/ 11 w 143"/>
                <a:gd name="T63" fmla="*/ 163 h 297"/>
                <a:gd name="T64" fmla="*/ 7 w 143"/>
                <a:gd name="T65" fmla="*/ 171 h 297"/>
                <a:gd name="T66" fmla="*/ 7 w 143"/>
                <a:gd name="T67" fmla="*/ 178 h 297"/>
                <a:gd name="T68" fmla="*/ 5 w 143"/>
                <a:gd name="T69" fmla="*/ 184 h 297"/>
                <a:gd name="T70" fmla="*/ 2 w 143"/>
                <a:gd name="T71" fmla="*/ 192 h 297"/>
                <a:gd name="T72" fmla="*/ 3 w 143"/>
                <a:gd name="T73" fmla="*/ 203 h 297"/>
                <a:gd name="T74" fmla="*/ 0 w 143"/>
                <a:gd name="T75" fmla="*/ 209 h 297"/>
                <a:gd name="T76" fmla="*/ 5 w 143"/>
                <a:gd name="T77" fmla="*/ 233 h 297"/>
                <a:gd name="T78" fmla="*/ 5 w 143"/>
                <a:gd name="T79" fmla="*/ 246 h 297"/>
                <a:gd name="T80" fmla="*/ 11 w 143"/>
                <a:gd name="T81" fmla="*/ 267 h 297"/>
                <a:gd name="T82" fmla="*/ 7 w 143"/>
                <a:gd name="T83" fmla="*/ 274 h 297"/>
                <a:gd name="T84" fmla="*/ 7 w 143"/>
                <a:gd name="T85" fmla="*/ 282 h 297"/>
                <a:gd name="T86" fmla="*/ 11 w 143"/>
                <a:gd name="T87" fmla="*/ 289 h 297"/>
                <a:gd name="T88" fmla="*/ 17 w 143"/>
                <a:gd name="T89" fmla="*/ 297 h 297"/>
                <a:gd name="T90" fmla="*/ 105 w 143"/>
                <a:gd name="T91" fmla="*/ 276 h 297"/>
                <a:gd name="T92" fmla="*/ 114 w 143"/>
                <a:gd name="T93" fmla="*/ 265 h 297"/>
                <a:gd name="T94" fmla="*/ 118 w 143"/>
                <a:gd name="T95" fmla="*/ 259 h 297"/>
                <a:gd name="T96" fmla="*/ 120 w 143"/>
                <a:gd name="T97" fmla="*/ 259 h 297"/>
                <a:gd name="T98" fmla="*/ 124 w 143"/>
                <a:gd name="T99" fmla="*/ 252 h 297"/>
                <a:gd name="T100" fmla="*/ 131 w 143"/>
                <a:gd name="T101" fmla="*/ 248 h 297"/>
                <a:gd name="T102" fmla="*/ 135 w 143"/>
                <a:gd name="T103" fmla="*/ 246 h 297"/>
                <a:gd name="T104" fmla="*/ 139 w 143"/>
                <a:gd name="T105" fmla="*/ 246 h 297"/>
                <a:gd name="T106" fmla="*/ 139 w 143"/>
                <a:gd name="T107" fmla="*/ 241 h 297"/>
                <a:gd name="T108" fmla="*/ 143 w 143"/>
                <a:gd name="T109" fmla="*/ 225 h 297"/>
                <a:gd name="T110" fmla="*/ 139 w 143"/>
                <a:gd name="T111" fmla="*/ 224 h 297"/>
                <a:gd name="T112" fmla="*/ 135 w 143"/>
                <a:gd name="T113" fmla="*/ 222 h 297"/>
                <a:gd name="T114" fmla="*/ 129 w 143"/>
                <a:gd name="T115" fmla="*/ 21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297">
                  <a:moveTo>
                    <a:pt x="129" y="216"/>
                  </a:moveTo>
                  <a:lnTo>
                    <a:pt x="127" y="209"/>
                  </a:lnTo>
                  <a:lnTo>
                    <a:pt x="120" y="205"/>
                  </a:lnTo>
                  <a:lnTo>
                    <a:pt x="114" y="199"/>
                  </a:lnTo>
                  <a:lnTo>
                    <a:pt x="111" y="194"/>
                  </a:lnTo>
                  <a:lnTo>
                    <a:pt x="109" y="186"/>
                  </a:lnTo>
                  <a:lnTo>
                    <a:pt x="109" y="178"/>
                  </a:lnTo>
                  <a:lnTo>
                    <a:pt x="101" y="158"/>
                  </a:lnTo>
                  <a:lnTo>
                    <a:pt x="50" y="4"/>
                  </a:lnTo>
                  <a:lnTo>
                    <a:pt x="49" y="0"/>
                  </a:lnTo>
                  <a:lnTo>
                    <a:pt x="41" y="7"/>
                  </a:lnTo>
                  <a:lnTo>
                    <a:pt x="35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6" y="32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8" y="53"/>
                  </a:lnTo>
                  <a:lnTo>
                    <a:pt x="24" y="66"/>
                  </a:lnTo>
                  <a:lnTo>
                    <a:pt x="26" y="73"/>
                  </a:lnTo>
                  <a:lnTo>
                    <a:pt x="32" y="7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28" y="103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7" y="124"/>
                  </a:lnTo>
                  <a:lnTo>
                    <a:pt x="7" y="130"/>
                  </a:lnTo>
                  <a:lnTo>
                    <a:pt x="11" y="145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7" y="171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2" y="192"/>
                  </a:lnTo>
                  <a:lnTo>
                    <a:pt x="3" y="203"/>
                  </a:lnTo>
                  <a:lnTo>
                    <a:pt x="0" y="209"/>
                  </a:lnTo>
                  <a:lnTo>
                    <a:pt x="5" y="233"/>
                  </a:lnTo>
                  <a:lnTo>
                    <a:pt x="5" y="246"/>
                  </a:lnTo>
                  <a:lnTo>
                    <a:pt x="11" y="267"/>
                  </a:lnTo>
                  <a:lnTo>
                    <a:pt x="7" y="274"/>
                  </a:lnTo>
                  <a:lnTo>
                    <a:pt x="7" y="282"/>
                  </a:lnTo>
                  <a:lnTo>
                    <a:pt x="11" y="289"/>
                  </a:lnTo>
                  <a:lnTo>
                    <a:pt x="17" y="297"/>
                  </a:lnTo>
                  <a:lnTo>
                    <a:pt x="105" y="276"/>
                  </a:lnTo>
                  <a:lnTo>
                    <a:pt x="114" y="265"/>
                  </a:lnTo>
                  <a:lnTo>
                    <a:pt x="118" y="259"/>
                  </a:lnTo>
                  <a:lnTo>
                    <a:pt x="120" y="259"/>
                  </a:lnTo>
                  <a:lnTo>
                    <a:pt x="124" y="252"/>
                  </a:lnTo>
                  <a:lnTo>
                    <a:pt x="131" y="248"/>
                  </a:lnTo>
                  <a:lnTo>
                    <a:pt x="135" y="246"/>
                  </a:lnTo>
                  <a:lnTo>
                    <a:pt x="139" y="246"/>
                  </a:lnTo>
                  <a:lnTo>
                    <a:pt x="139" y="241"/>
                  </a:lnTo>
                  <a:lnTo>
                    <a:pt x="143" y="225"/>
                  </a:lnTo>
                  <a:lnTo>
                    <a:pt x="139" y="224"/>
                  </a:lnTo>
                  <a:lnTo>
                    <a:pt x="135" y="222"/>
                  </a:lnTo>
                  <a:lnTo>
                    <a:pt x="129" y="216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9" name="Freeform 148"/>
            <p:cNvSpPr>
              <a:spLocks/>
            </p:cNvSpPr>
            <p:nvPr/>
          </p:nvSpPr>
          <p:spPr bwMode="auto">
            <a:xfrm>
              <a:off x="8401678" y="2038404"/>
              <a:ext cx="87611" cy="141381"/>
            </a:xfrm>
            <a:custGeom>
              <a:avLst/>
              <a:gdLst>
                <a:gd name="T0" fmla="*/ 41 w 45"/>
                <a:gd name="T1" fmla="*/ 18 h 80"/>
                <a:gd name="T2" fmla="*/ 39 w 45"/>
                <a:gd name="T3" fmla="*/ 13 h 80"/>
                <a:gd name="T4" fmla="*/ 36 w 45"/>
                <a:gd name="T5" fmla="*/ 11 h 80"/>
                <a:gd name="T6" fmla="*/ 34 w 45"/>
                <a:gd name="T7" fmla="*/ 5 h 80"/>
                <a:gd name="T8" fmla="*/ 26 w 45"/>
                <a:gd name="T9" fmla="*/ 0 h 80"/>
                <a:gd name="T10" fmla="*/ 0 w 45"/>
                <a:gd name="T11" fmla="*/ 7 h 80"/>
                <a:gd name="T12" fmla="*/ 15 w 45"/>
                <a:gd name="T13" fmla="*/ 62 h 80"/>
                <a:gd name="T14" fmla="*/ 17 w 45"/>
                <a:gd name="T15" fmla="*/ 69 h 80"/>
                <a:gd name="T16" fmla="*/ 15 w 45"/>
                <a:gd name="T17" fmla="*/ 75 h 80"/>
                <a:gd name="T18" fmla="*/ 15 w 45"/>
                <a:gd name="T19" fmla="*/ 77 h 80"/>
                <a:gd name="T20" fmla="*/ 17 w 45"/>
                <a:gd name="T21" fmla="*/ 80 h 80"/>
                <a:gd name="T22" fmla="*/ 23 w 45"/>
                <a:gd name="T23" fmla="*/ 77 h 80"/>
                <a:gd name="T24" fmla="*/ 43 w 45"/>
                <a:gd name="T25" fmla="*/ 63 h 80"/>
                <a:gd name="T26" fmla="*/ 43 w 45"/>
                <a:gd name="T27" fmla="*/ 56 h 80"/>
                <a:gd name="T28" fmla="*/ 41 w 45"/>
                <a:gd name="T29" fmla="*/ 48 h 80"/>
                <a:gd name="T30" fmla="*/ 41 w 45"/>
                <a:gd name="T31" fmla="*/ 41 h 80"/>
                <a:gd name="T32" fmla="*/ 36 w 45"/>
                <a:gd name="T33" fmla="*/ 33 h 80"/>
                <a:gd name="T34" fmla="*/ 39 w 45"/>
                <a:gd name="T35" fmla="*/ 28 h 80"/>
                <a:gd name="T36" fmla="*/ 38 w 45"/>
                <a:gd name="T37" fmla="*/ 20 h 80"/>
                <a:gd name="T38" fmla="*/ 43 w 45"/>
                <a:gd name="T39" fmla="*/ 28 h 80"/>
                <a:gd name="T40" fmla="*/ 45 w 45"/>
                <a:gd name="T41" fmla="*/ 24 h 80"/>
                <a:gd name="T42" fmla="*/ 45 w 45"/>
                <a:gd name="T43" fmla="*/ 22 h 80"/>
                <a:gd name="T44" fmla="*/ 41 w 45"/>
                <a:gd name="T4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0">
                  <a:moveTo>
                    <a:pt x="41" y="18"/>
                  </a:moveTo>
                  <a:lnTo>
                    <a:pt x="39" y="13"/>
                  </a:lnTo>
                  <a:lnTo>
                    <a:pt x="36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0" y="7"/>
                  </a:lnTo>
                  <a:lnTo>
                    <a:pt x="15" y="62"/>
                  </a:lnTo>
                  <a:lnTo>
                    <a:pt x="17" y="69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7" y="80"/>
                  </a:lnTo>
                  <a:lnTo>
                    <a:pt x="23" y="77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36" y="33"/>
                  </a:lnTo>
                  <a:lnTo>
                    <a:pt x="39" y="28"/>
                  </a:lnTo>
                  <a:lnTo>
                    <a:pt x="38" y="20"/>
                  </a:lnTo>
                  <a:lnTo>
                    <a:pt x="43" y="28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1" y="1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0" name="Freeform 149"/>
            <p:cNvSpPr>
              <a:spLocks/>
            </p:cNvSpPr>
            <p:nvPr/>
          </p:nvSpPr>
          <p:spPr bwMode="auto">
            <a:xfrm>
              <a:off x="8489289" y="2080819"/>
              <a:ext cx="11681" cy="14137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1" name="Freeform 150"/>
            <p:cNvSpPr>
              <a:spLocks/>
            </p:cNvSpPr>
            <p:nvPr/>
          </p:nvSpPr>
          <p:spPr bwMode="auto">
            <a:xfrm>
              <a:off x="8489289" y="2080819"/>
              <a:ext cx="11681" cy="14137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2" name="Freeform 151"/>
            <p:cNvSpPr>
              <a:spLocks/>
            </p:cNvSpPr>
            <p:nvPr/>
          </p:nvSpPr>
          <p:spPr bwMode="auto">
            <a:xfrm>
              <a:off x="8500971" y="2066679"/>
              <a:ext cx="13629" cy="24743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3" name="Freeform 152"/>
            <p:cNvSpPr>
              <a:spLocks/>
            </p:cNvSpPr>
            <p:nvPr/>
          </p:nvSpPr>
          <p:spPr bwMode="auto">
            <a:xfrm>
              <a:off x="8500971" y="2066679"/>
              <a:ext cx="13629" cy="24743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4" name="Freeform 153"/>
            <p:cNvSpPr>
              <a:spLocks/>
            </p:cNvSpPr>
            <p:nvPr/>
          </p:nvSpPr>
          <p:spPr bwMode="auto">
            <a:xfrm>
              <a:off x="8510704" y="2091422"/>
              <a:ext cx="19469" cy="38880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5" name="Freeform 154"/>
            <p:cNvSpPr>
              <a:spLocks/>
            </p:cNvSpPr>
            <p:nvPr/>
          </p:nvSpPr>
          <p:spPr bwMode="auto">
            <a:xfrm>
              <a:off x="8510704" y="2091422"/>
              <a:ext cx="19469" cy="38880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7951937" y="2273450"/>
              <a:ext cx="220002" cy="457723"/>
              <a:chOff x="4813819" y="2127748"/>
              <a:chExt cx="108558" cy="225859"/>
            </a:xfrm>
            <a:grpFill/>
          </p:grpSpPr>
          <p:sp>
            <p:nvSpPr>
              <p:cNvPr id="634" name="Freeform 131"/>
              <p:cNvSpPr>
                <a:spLocks/>
              </p:cNvSpPr>
              <p:nvPr/>
            </p:nvSpPr>
            <p:spPr bwMode="auto">
              <a:xfrm>
                <a:off x="4813819" y="2127748"/>
                <a:ext cx="108558" cy="225859"/>
              </a:xfrm>
              <a:custGeom>
                <a:avLst/>
                <a:gdLst>
                  <a:gd name="T0" fmla="*/ 15 w 113"/>
                  <a:gd name="T1" fmla="*/ 15 h 259"/>
                  <a:gd name="T2" fmla="*/ 5 w 113"/>
                  <a:gd name="T3" fmla="*/ 40 h 259"/>
                  <a:gd name="T4" fmla="*/ 2 w 113"/>
                  <a:gd name="T5" fmla="*/ 51 h 259"/>
                  <a:gd name="T6" fmla="*/ 7 w 113"/>
                  <a:gd name="T7" fmla="*/ 60 h 259"/>
                  <a:gd name="T8" fmla="*/ 0 w 113"/>
                  <a:gd name="T9" fmla="*/ 73 h 259"/>
                  <a:gd name="T10" fmla="*/ 9 w 113"/>
                  <a:gd name="T11" fmla="*/ 92 h 259"/>
                  <a:gd name="T12" fmla="*/ 17 w 113"/>
                  <a:gd name="T13" fmla="*/ 102 h 259"/>
                  <a:gd name="T14" fmla="*/ 28 w 113"/>
                  <a:gd name="T15" fmla="*/ 107 h 259"/>
                  <a:gd name="T16" fmla="*/ 51 w 113"/>
                  <a:gd name="T17" fmla="*/ 126 h 259"/>
                  <a:gd name="T18" fmla="*/ 39 w 113"/>
                  <a:gd name="T19" fmla="*/ 139 h 259"/>
                  <a:gd name="T20" fmla="*/ 32 w 113"/>
                  <a:gd name="T21" fmla="*/ 147 h 259"/>
                  <a:gd name="T22" fmla="*/ 30 w 113"/>
                  <a:gd name="T23" fmla="*/ 149 h 259"/>
                  <a:gd name="T24" fmla="*/ 28 w 113"/>
                  <a:gd name="T25" fmla="*/ 162 h 259"/>
                  <a:gd name="T26" fmla="*/ 19 w 113"/>
                  <a:gd name="T27" fmla="*/ 169 h 259"/>
                  <a:gd name="T28" fmla="*/ 7 w 113"/>
                  <a:gd name="T29" fmla="*/ 177 h 259"/>
                  <a:gd name="T30" fmla="*/ 2 w 113"/>
                  <a:gd name="T31" fmla="*/ 194 h 259"/>
                  <a:gd name="T32" fmla="*/ 0 w 113"/>
                  <a:gd name="T33" fmla="*/ 199 h 259"/>
                  <a:gd name="T34" fmla="*/ 4 w 113"/>
                  <a:gd name="T35" fmla="*/ 207 h 259"/>
                  <a:gd name="T36" fmla="*/ 17 w 113"/>
                  <a:gd name="T37" fmla="*/ 222 h 259"/>
                  <a:gd name="T38" fmla="*/ 30 w 113"/>
                  <a:gd name="T39" fmla="*/ 228 h 259"/>
                  <a:gd name="T40" fmla="*/ 49 w 113"/>
                  <a:gd name="T41" fmla="*/ 233 h 259"/>
                  <a:gd name="T42" fmla="*/ 66 w 113"/>
                  <a:gd name="T43" fmla="*/ 241 h 259"/>
                  <a:gd name="T44" fmla="*/ 64 w 113"/>
                  <a:gd name="T45" fmla="*/ 259 h 259"/>
                  <a:gd name="T46" fmla="*/ 73 w 113"/>
                  <a:gd name="T47" fmla="*/ 254 h 259"/>
                  <a:gd name="T48" fmla="*/ 79 w 113"/>
                  <a:gd name="T49" fmla="*/ 239 h 259"/>
                  <a:gd name="T50" fmla="*/ 86 w 113"/>
                  <a:gd name="T51" fmla="*/ 218 h 259"/>
                  <a:gd name="T52" fmla="*/ 83 w 113"/>
                  <a:gd name="T53" fmla="*/ 214 h 259"/>
                  <a:gd name="T54" fmla="*/ 96 w 113"/>
                  <a:gd name="T55" fmla="*/ 207 h 259"/>
                  <a:gd name="T56" fmla="*/ 96 w 113"/>
                  <a:gd name="T57" fmla="*/ 194 h 259"/>
                  <a:gd name="T58" fmla="*/ 99 w 113"/>
                  <a:gd name="T59" fmla="*/ 184 h 259"/>
                  <a:gd name="T60" fmla="*/ 105 w 113"/>
                  <a:gd name="T61" fmla="*/ 169 h 259"/>
                  <a:gd name="T62" fmla="*/ 105 w 113"/>
                  <a:gd name="T63" fmla="*/ 156 h 259"/>
                  <a:gd name="T64" fmla="*/ 105 w 113"/>
                  <a:gd name="T65" fmla="*/ 139 h 259"/>
                  <a:gd name="T66" fmla="*/ 105 w 113"/>
                  <a:gd name="T67" fmla="*/ 132 h 259"/>
                  <a:gd name="T68" fmla="*/ 111 w 113"/>
                  <a:gd name="T69" fmla="*/ 130 h 259"/>
                  <a:gd name="T70" fmla="*/ 111 w 113"/>
                  <a:gd name="T71" fmla="*/ 150 h 259"/>
                  <a:gd name="T72" fmla="*/ 111 w 113"/>
                  <a:gd name="T73" fmla="*/ 124 h 259"/>
                  <a:gd name="T74" fmla="*/ 109 w 113"/>
                  <a:gd name="T75" fmla="*/ 96 h 259"/>
                  <a:gd name="T76" fmla="*/ 92 w 113"/>
                  <a:gd name="T77" fmla="*/ 85 h 259"/>
                  <a:gd name="T78" fmla="*/ 81 w 113"/>
                  <a:gd name="T79" fmla="*/ 85 h 259"/>
                  <a:gd name="T80" fmla="*/ 84 w 113"/>
                  <a:gd name="T81" fmla="*/ 58 h 259"/>
                  <a:gd name="T82" fmla="*/ 94 w 113"/>
                  <a:gd name="T83" fmla="*/ 53 h 259"/>
                  <a:gd name="T84" fmla="*/ 96 w 113"/>
                  <a:gd name="T85" fmla="*/ 38 h 259"/>
                  <a:gd name="T86" fmla="*/ 96 w 113"/>
                  <a:gd name="T87" fmla="*/ 23 h 259"/>
                  <a:gd name="T88" fmla="*/ 17 w 113"/>
                  <a:gd name="T89" fmla="*/ 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3" h="259">
                    <a:moveTo>
                      <a:pt x="17" y="9"/>
                    </a:moveTo>
                    <a:lnTo>
                      <a:pt x="15" y="15"/>
                    </a:lnTo>
                    <a:lnTo>
                      <a:pt x="15" y="23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5" y="53"/>
                    </a:lnTo>
                    <a:lnTo>
                      <a:pt x="7" y="60"/>
                    </a:lnTo>
                    <a:lnTo>
                      <a:pt x="5" y="66"/>
                    </a:lnTo>
                    <a:lnTo>
                      <a:pt x="0" y="73"/>
                    </a:lnTo>
                    <a:lnTo>
                      <a:pt x="4" y="85"/>
                    </a:lnTo>
                    <a:lnTo>
                      <a:pt x="9" y="92"/>
                    </a:lnTo>
                    <a:lnTo>
                      <a:pt x="17" y="94"/>
                    </a:lnTo>
                    <a:lnTo>
                      <a:pt x="17" y="102"/>
                    </a:lnTo>
                    <a:lnTo>
                      <a:pt x="24" y="105"/>
                    </a:lnTo>
                    <a:lnTo>
                      <a:pt x="28" y="107"/>
                    </a:lnTo>
                    <a:lnTo>
                      <a:pt x="34" y="113"/>
                    </a:lnTo>
                    <a:lnTo>
                      <a:pt x="51" y="126"/>
                    </a:lnTo>
                    <a:lnTo>
                      <a:pt x="47" y="132"/>
                    </a:lnTo>
                    <a:lnTo>
                      <a:pt x="39" y="139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28" y="156"/>
                    </a:lnTo>
                    <a:lnTo>
                      <a:pt x="28" y="162"/>
                    </a:lnTo>
                    <a:lnTo>
                      <a:pt x="20" y="167"/>
                    </a:lnTo>
                    <a:lnTo>
                      <a:pt x="19" y="169"/>
                    </a:lnTo>
                    <a:lnTo>
                      <a:pt x="13" y="171"/>
                    </a:lnTo>
                    <a:lnTo>
                      <a:pt x="7" y="177"/>
                    </a:lnTo>
                    <a:lnTo>
                      <a:pt x="4" y="184"/>
                    </a:lnTo>
                    <a:lnTo>
                      <a:pt x="2" y="194"/>
                    </a:lnTo>
                    <a:lnTo>
                      <a:pt x="0" y="197"/>
                    </a:lnTo>
                    <a:lnTo>
                      <a:pt x="0" y="199"/>
                    </a:lnTo>
                    <a:lnTo>
                      <a:pt x="4" y="207"/>
                    </a:lnTo>
                    <a:lnTo>
                      <a:pt x="4" y="207"/>
                    </a:lnTo>
                    <a:lnTo>
                      <a:pt x="4" y="211"/>
                    </a:lnTo>
                    <a:lnTo>
                      <a:pt x="17" y="222"/>
                    </a:lnTo>
                    <a:lnTo>
                      <a:pt x="22" y="224"/>
                    </a:lnTo>
                    <a:lnTo>
                      <a:pt x="30" y="228"/>
                    </a:lnTo>
                    <a:lnTo>
                      <a:pt x="41" y="237"/>
                    </a:lnTo>
                    <a:lnTo>
                      <a:pt x="49" y="233"/>
                    </a:lnTo>
                    <a:lnTo>
                      <a:pt x="62" y="233"/>
                    </a:lnTo>
                    <a:lnTo>
                      <a:pt x="66" y="241"/>
                    </a:lnTo>
                    <a:lnTo>
                      <a:pt x="62" y="252"/>
                    </a:lnTo>
                    <a:lnTo>
                      <a:pt x="64" y="259"/>
                    </a:lnTo>
                    <a:lnTo>
                      <a:pt x="69" y="258"/>
                    </a:lnTo>
                    <a:lnTo>
                      <a:pt x="73" y="254"/>
                    </a:lnTo>
                    <a:lnTo>
                      <a:pt x="75" y="246"/>
                    </a:lnTo>
                    <a:lnTo>
                      <a:pt x="79" y="239"/>
                    </a:lnTo>
                    <a:lnTo>
                      <a:pt x="83" y="226"/>
                    </a:lnTo>
                    <a:lnTo>
                      <a:pt x="86" y="218"/>
                    </a:lnTo>
                    <a:lnTo>
                      <a:pt x="83" y="218"/>
                    </a:lnTo>
                    <a:lnTo>
                      <a:pt x="83" y="214"/>
                    </a:lnTo>
                    <a:lnTo>
                      <a:pt x="88" y="207"/>
                    </a:lnTo>
                    <a:lnTo>
                      <a:pt x="96" y="207"/>
                    </a:lnTo>
                    <a:lnTo>
                      <a:pt x="92" y="201"/>
                    </a:lnTo>
                    <a:lnTo>
                      <a:pt x="96" y="194"/>
                    </a:lnTo>
                    <a:lnTo>
                      <a:pt x="94" y="188"/>
                    </a:lnTo>
                    <a:lnTo>
                      <a:pt x="99" y="184"/>
                    </a:lnTo>
                    <a:lnTo>
                      <a:pt x="101" y="177"/>
                    </a:lnTo>
                    <a:lnTo>
                      <a:pt x="105" y="169"/>
                    </a:lnTo>
                    <a:lnTo>
                      <a:pt x="109" y="164"/>
                    </a:lnTo>
                    <a:lnTo>
                      <a:pt x="105" y="156"/>
                    </a:lnTo>
                    <a:lnTo>
                      <a:pt x="107" y="150"/>
                    </a:lnTo>
                    <a:lnTo>
                      <a:pt x="105" y="139"/>
                    </a:lnTo>
                    <a:lnTo>
                      <a:pt x="103" y="132"/>
                    </a:lnTo>
                    <a:lnTo>
                      <a:pt x="105" y="132"/>
                    </a:lnTo>
                    <a:lnTo>
                      <a:pt x="107" y="124"/>
                    </a:lnTo>
                    <a:lnTo>
                      <a:pt x="111" y="130"/>
                    </a:lnTo>
                    <a:lnTo>
                      <a:pt x="109" y="137"/>
                    </a:lnTo>
                    <a:lnTo>
                      <a:pt x="111" y="150"/>
                    </a:lnTo>
                    <a:lnTo>
                      <a:pt x="113" y="143"/>
                    </a:lnTo>
                    <a:lnTo>
                      <a:pt x="111" y="124"/>
                    </a:lnTo>
                    <a:lnTo>
                      <a:pt x="109" y="117"/>
                    </a:lnTo>
                    <a:lnTo>
                      <a:pt x="109" y="96"/>
                    </a:lnTo>
                    <a:lnTo>
                      <a:pt x="107" y="87"/>
                    </a:lnTo>
                    <a:lnTo>
                      <a:pt x="92" y="85"/>
                    </a:lnTo>
                    <a:lnTo>
                      <a:pt x="86" y="87"/>
                    </a:lnTo>
                    <a:lnTo>
                      <a:pt x="81" y="85"/>
                    </a:lnTo>
                    <a:lnTo>
                      <a:pt x="81" y="66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94" y="53"/>
                    </a:lnTo>
                    <a:lnTo>
                      <a:pt x="92" y="47"/>
                    </a:lnTo>
                    <a:lnTo>
                      <a:pt x="96" y="38"/>
                    </a:lnTo>
                    <a:lnTo>
                      <a:pt x="96" y="30"/>
                    </a:lnTo>
                    <a:lnTo>
                      <a:pt x="96" y="23"/>
                    </a:lnTo>
                    <a:lnTo>
                      <a:pt x="24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5" name="Freeform 324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6" name="Freeform 325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617" name="Group 616"/>
            <p:cNvGrpSpPr/>
            <p:nvPr/>
          </p:nvGrpSpPr>
          <p:grpSpPr>
            <a:xfrm>
              <a:off x="7190690" y="1552406"/>
              <a:ext cx="1244084" cy="841219"/>
              <a:chOff x="4438189" y="1771956"/>
              <a:chExt cx="613881" cy="415091"/>
            </a:xfrm>
            <a:grpFill/>
          </p:grpSpPr>
          <p:sp>
            <p:nvSpPr>
              <p:cNvPr id="632" name="Freeform 326"/>
              <p:cNvSpPr>
                <a:spLocks/>
              </p:cNvSpPr>
              <p:nvPr/>
            </p:nvSpPr>
            <p:spPr bwMode="auto">
              <a:xfrm>
                <a:off x="4438189" y="1771956"/>
                <a:ext cx="490913" cy="398523"/>
              </a:xfrm>
              <a:custGeom>
                <a:avLst/>
                <a:gdLst>
                  <a:gd name="T0" fmla="*/ 511 w 511"/>
                  <a:gd name="T1" fmla="*/ 402 h 457"/>
                  <a:gd name="T2" fmla="*/ 505 w 511"/>
                  <a:gd name="T3" fmla="*/ 389 h 457"/>
                  <a:gd name="T4" fmla="*/ 489 w 511"/>
                  <a:gd name="T5" fmla="*/ 307 h 457"/>
                  <a:gd name="T6" fmla="*/ 490 w 511"/>
                  <a:gd name="T7" fmla="*/ 233 h 457"/>
                  <a:gd name="T8" fmla="*/ 487 w 511"/>
                  <a:gd name="T9" fmla="*/ 222 h 457"/>
                  <a:gd name="T10" fmla="*/ 460 w 511"/>
                  <a:gd name="T11" fmla="*/ 143 h 457"/>
                  <a:gd name="T12" fmla="*/ 455 w 511"/>
                  <a:gd name="T13" fmla="*/ 145 h 457"/>
                  <a:gd name="T14" fmla="*/ 453 w 511"/>
                  <a:gd name="T15" fmla="*/ 119 h 457"/>
                  <a:gd name="T16" fmla="*/ 443 w 511"/>
                  <a:gd name="T17" fmla="*/ 98 h 457"/>
                  <a:gd name="T18" fmla="*/ 445 w 511"/>
                  <a:gd name="T19" fmla="*/ 81 h 457"/>
                  <a:gd name="T20" fmla="*/ 443 w 511"/>
                  <a:gd name="T21" fmla="*/ 66 h 457"/>
                  <a:gd name="T22" fmla="*/ 442 w 511"/>
                  <a:gd name="T23" fmla="*/ 53 h 457"/>
                  <a:gd name="T24" fmla="*/ 432 w 511"/>
                  <a:gd name="T25" fmla="*/ 40 h 457"/>
                  <a:gd name="T26" fmla="*/ 427 w 511"/>
                  <a:gd name="T27" fmla="*/ 15 h 457"/>
                  <a:gd name="T28" fmla="*/ 425 w 511"/>
                  <a:gd name="T29" fmla="*/ 4 h 457"/>
                  <a:gd name="T30" fmla="*/ 372 w 511"/>
                  <a:gd name="T31" fmla="*/ 15 h 457"/>
                  <a:gd name="T32" fmla="*/ 317 w 511"/>
                  <a:gd name="T33" fmla="*/ 25 h 457"/>
                  <a:gd name="T34" fmla="*/ 278 w 511"/>
                  <a:gd name="T35" fmla="*/ 58 h 457"/>
                  <a:gd name="T36" fmla="*/ 257 w 511"/>
                  <a:gd name="T37" fmla="*/ 103 h 457"/>
                  <a:gd name="T38" fmla="*/ 244 w 511"/>
                  <a:gd name="T39" fmla="*/ 122 h 457"/>
                  <a:gd name="T40" fmla="*/ 223 w 511"/>
                  <a:gd name="T41" fmla="*/ 143 h 457"/>
                  <a:gd name="T42" fmla="*/ 229 w 511"/>
                  <a:gd name="T43" fmla="*/ 154 h 457"/>
                  <a:gd name="T44" fmla="*/ 229 w 511"/>
                  <a:gd name="T45" fmla="*/ 150 h 457"/>
                  <a:gd name="T46" fmla="*/ 237 w 511"/>
                  <a:gd name="T47" fmla="*/ 158 h 457"/>
                  <a:gd name="T48" fmla="*/ 242 w 511"/>
                  <a:gd name="T49" fmla="*/ 160 h 457"/>
                  <a:gd name="T50" fmla="*/ 235 w 511"/>
                  <a:gd name="T51" fmla="*/ 169 h 457"/>
                  <a:gd name="T52" fmla="*/ 242 w 511"/>
                  <a:gd name="T53" fmla="*/ 188 h 457"/>
                  <a:gd name="T54" fmla="*/ 246 w 511"/>
                  <a:gd name="T55" fmla="*/ 201 h 457"/>
                  <a:gd name="T56" fmla="*/ 233 w 511"/>
                  <a:gd name="T57" fmla="*/ 209 h 457"/>
                  <a:gd name="T58" fmla="*/ 218 w 511"/>
                  <a:gd name="T59" fmla="*/ 222 h 457"/>
                  <a:gd name="T60" fmla="*/ 208 w 511"/>
                  <a:gd name="T61" fmla="*/ 237 h 457"/>
                  <a:gd name="T62" fmla="*/ 197 w 511"/>
                  <a:gd name="T63" fmla="*/ 246 h 457"/>
                  <a:gd name="T64" fmla="*/ 177 w 511"/>
                  <a:gd name="T65" fmla="*/ 246 h 457"/>
                  <a:gd name="T66" fmla="*/ 148 w 511"/>
                  <a:gd name="T67" fmla="*/ 258 h 457"/>
                  <a:gd name="T68" fmla="*/ 103 w 511"/>
                  <a:gd name="T69" fmla="*/ 250 h 457"/>
                  <a:gd name="T70" fmla="*/ 62 w 511"/>
                  <a:gd name="T71" fmla="*/ 261 h 457"/>
                  <a:gd name="T72" fmla="*/ 49 w 511"/>
                  <a:gd name="T73" fmla="*/ 269 h 457"/>
                  <a:gd name="T74" fmla="*/ 36 w 511"/>
                  <a:gd name="T75" fmla="*/ 276 h 457"/>
                  <a:gd name="T76" fmla="*/ 39 w 511"/>
                  <a:gd name="T77" fmla="*/ 290 h 457"/>
                  <a:gd name="T78" fmla="*/ 52 w 511"/>
                  <a:gd name="T79" fmla="*/ 297 h 457"/>
                  <a:gd name="T80" fmla="*/ 51 w 511"/>
                  <a:gd name="T81" fmla="*/ 305 h 457"/>
                  <a:gd name="T82" fmla="*/ 58 w 511"/>
                  <a:gd name="T83" fmla="*/ 327 h 457"/>
                  <a:gd name="T84" fmla="*/ 43 w 511"/>
                  <a:gd name="T85" fmla="*/ 348 h 457"/>
                  <a:gd name="T86" fmla="*/ 30 w 511"/>
                  <a:gd name="T87" fmla="*/ 363 h 457"/>
                  <a:gd name="T88" fmla="*/ 4 w 511"/>
                  <a:gd name="T89" fmla="*/ 393 h 457"/>
                  <a:gd name="T90" fmla="*/ 2 w 511"/>
                  <a:gd name="T91" fmla="*/ 397 h 457"/>
                  <a:gd name="T92" fmla="*/ 69 w 511"/>
                  <a:gd name="T93" fmla="*/ 410 h 457"/>
                  <a:gd name="T94" fmla="*/ 276 w 511"/>
                  <a:gd name="T95" fmla="*/ 369 h 457"/>
                  <a:gd name="T96" fmla="*/ 349 w 511"/>
                  <a:gd name="T97" fmla="*/ 354 h 457"/>
                  <a:gd name="T98" fmla="*/ 361 w 511"/>
                  <a:gd name="T99" fmla="*/ 363 h 457"/>
                  <a:gd name="T100" fmla="*/ 374 w 511"/>
                  <a:gd name="T101" fmla="*/ 367 h 457"/>
                  <a:gd name="T102" fmla="*/ 381 w 511"/>
                  <a:gd name="T103" fmla="*/ 389 h 457"/>
                  <a:gd name="T104" fmla="*/ 400 w 511"/>
                  <a:gd name="T105" fmla="*/ 401 h 457"/>
                  <a:gd name="T106" fmla="*/ 415 w 511"/>
                  <a:gd name="T107" fmla="*/ 406 h 457"/>
                  <a:gd name="T108" fmla="*/ 487 w 511"/>
                  <a:gd name="T109" fmla="*/ 431 h 457"/>
                  <a:gd name="T110" fmla="*/ 475 w 511"/>
                  <a:gd name="T111" fmla="*/ 408 h 457"/>
                  <a:gd name="T112" fmla="*/ 475 w 511"/>
                  <a:gd name="T113" fmla="*/ 399 h 457"/>
                  <a:gd name="T114" fmla="*/ 483 w 511"/>
                  <a:gd name="T115" fmla="*/ 410 h 457"/>
                  <a:gd name="T116" fmla="*/ 489 w 511"/>
                  <a:gd name="T117" fmla="*/ 442 h 457"/>
                  <a:gd name="T118" fmla="*/ 489 w 511"/>
                  <a:gd name="T119" fmla="*/ 457 h 457"/>
                  <a:gd name="T120" fmla="*/ 498 w 511"/>
                  <a:gd name="T121" fmla="*/ 448 h 457"/>
                  <a:gd name="T122" fmla="*/ 505 w 511"/>
                  <a:gd name="T123" fmla="*/ 425 h 457"/>
                  <a:gd name="T124" fmla="*/ 500 w 511"/>
                  <a:gd name="T125" fmla="*/ 41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1" h="457">
                    <a:moveTo>
                      <a:pt x="500" y="414"/>
                    </a:moveTo>
                    <a:lnTo>
                      <a:pt x="511" y="402"/>
                    </a:lnTo>
                    <a:lnTo>
                      <a:pt x="511" y="397"/>
                    </a:lnTo>
                    <a:lnTo>
                      <a:pt x="505" y="389"/>
                    </a:lnTo>
                    <a:lnTo>
                      <a:pt x="492" y="312"/>
                    </a:lnTo>
                    <a:lnTo>
                      <a:pt x="489" y="307"/>
                    </a:lnTo>
                    <a:lnTo>
                      <a:pt x="490" y="241"/>
                    </a:lnTo>
                    <a:lnTo>
                      <a:pt x="490" y="233"/>
                    </a:lnTo>
                    <a:lnTo>
                      <a:pt x="487" y="228"/>
                    </a:lnTo>
                    <a:lnTo>
                      <a:pt x="487" y="222"/>
                    </a:lnTo>
                    <a:lnTo>
                      <a:pt x="472" y="152"/>
                    </a:lnTo>
                    <a:lnTo>
                      <a:pt x="460" y="143"/>
                    </a:lnTo>
                    <a:lnTo>
                      <a:pt x="458" y="152"/>
                    </a:lnTo>
                    <a:lnTo>
                      <a:pt x="455" y="145"/>
                    </a:lnTo>
                    <a:lnTo>
                      <a:pt x="457" y="132"/>
                    </a:lnTo>
                    <a:lnTo>
                      <a:pt x="453" y="119"/>
                    </a:lnTo>
                    <a:lnTo>
                      <a:pt x="447" y="111"/>
                    </a:lnTo>
                    <a:lnTo>
                      <a:pt x="443" y="98"/>
                    </a:lnTo>
                    <a:lnTo>
                      <a:pt x="443" y="85"/>
                    </a:lnTo>
                    <a:lnTo>
                      <a:pt x="445" y="81"/>
                    </a:lnTo>
                    <a:lnTo>
                      <a:pt x="445" y="73"/>
                    </a:lnTo>
                    <a:lnTo>
                      <a:pt x="443" y="66"/>
                    </a:lnTo>
                    <a:lnTo>
                      <a:pt x="443" y="60"/>
                    </a:lnTo>
                    <a:lnTo>
                      <a:pt x="442" y="53"/>
                    </a:lnTo>
                    <a:lnTo>
                      <a:pt x="434" y="47"/>
                    </a:lnTo>
                    <a:lnTo>
                      <a:pt x="432" y="40"/>
                    </a:lnTo>
                    <a:lnTo>
                      <a:pt x="432" y="23"/>
                    </a:lnTo>
                    <a:lnTo>
                      <a:pt x="427" y="15"/>
                    </a:lnTo>
                    <a:lnTo>
                      <a:pt x="427" y="8"/>
                    </a:lnTo>
                    <a:lnTo>
                      <a:pt x="425" y="4"/>
                    </a:lnTo>
                    <a:lnTo>
                      <a:pt x="425" y="0"/>
                    </a:lnTo>
                    <a:lnTo>
                      <a:pt x="372" y="15"/>
                    </a:lnTo>
                    <a:lnTo>
                      <a:pt x="323" y="25"/>
                    </a:lnTo>
                    <a:lnTo>
                      <a:pt x="317" y="25"/>
                    </a:lnTo>
                    <a:lnTo>
                      <a:pt x="302" y="32"/>
                    </a:lnTo>
                    <a:lnTo>
                      <a:pt x="278" y="58"/>
                    </a:lnTo>
                    <a:lnTo>
                      <a:pt x="257" y="96"/>
                    </a:lnTo>
                    <a:lnTo>
                      <a:pt x="257" y="103"/>
                    </a:lnTo>
                    <a:lnTo>
                      <a:pt x="246" y="119"/>
                    </a:lnTo>
                    <a:lnTo>
                      <a:pt x="244" y="122"/>
                    </a:lnTo>
                    <a:lnTo>
                      <a:pt x="237" y="130"/>
                    </a:lnTo>
                    <a:lnTo>
                      <a:pt x="223" y="143"/>
                    </a:lnTo>
                    <a:lnTo>
                      <a:pt x="223" y="149"/>
                    </a:lnTo>
                    <a:lnTo>
                      <a:pt x="229" y="154"/>
                    </a:lnTo>
                    <a:lnTo>
                      <a:pt x="231" y="158"/>
                    </a:lnTo>
                    <a:lnTo>
                      <a:pt x="229" y="150"/>
                    </a:lnTo>
                    <a:lnTo>
                      <a:pt x="237" y="147"/>
                    </a:lnTo>
                    <a:lnTo>
                      <a:pt x="237" y="158"/>
                    </a:lnTo>
                    <a:lnTo>
                      <a:pt x="246" y="152"/>
                    </a:lnTo>
                    <a:lnTo>
                      <a:pt x="242" y="160"/>
                    </a:lnTo>
                    <a:lnTo>
                      <a:pt x="240" y="166"/>
                    </a:lnTo>
                    <a:lnTo>
                      <a:pt x="235" y="169"/>
                    </a:lnTo>
                    <a:lnTo>
                      <a:pt x="240" y="182"/>
                    </a:lnTo>
                    <a:lnTo>
                      <a:pt x="242" y="188"/>
                    </a:lnTo>
                    <a:lnTo>
                      <a:pt x="244" y="194"/>
                    </a:lnTo>
                    <a:lnTo>
                      <a:pt x="246" y="201"/>
                    </a:lnTo>
                    <a:lnTo>
                      <a:pt x="240" y="209"/>
                    </a:lnTo>
                    <a:lnTo>
                      <a:pt x="233" y="209"/>
                    </a:lnTo>
                    <a:lnTo>
                      <a:pt x="225" y="216"/>
                    </a:lnTo>
                    <a:lnTo>
                      <a:pt x="218" y="222"/>
                    </a:lnTo>
                    <a:lnTo>
                      <a:pt x="214" y="229"/>
                    </a:lnTo>
                    <a:lnTo>
                      <a:pt x="208" y="237"/>
                    </a:lnTo>
                    <a:lnTo>
                      <a:pt x="201" y="241"/>
                    </a:lnTo>
                    <a:lnTo>
                      <a:pt x="197" y="246"/>
                    </a:lnTo>
                    <a:lnTo>
                      <a:pt x="192" y="244"/>
                    </a:lnTo>
                    <a:lnTo>
                      <a:pt x="177" y="246"/>
                    </a:lnTo>
                    <a:lnTo>
                      <a:pt x="163" y="248"/>
                    </a:lnTo>
                    <a:lnTo>
                      <a:pt x="148" y="258"/>
                    </a:lnTo>
                    <a:lnTo>
                      <a:pt x="131" y="250"/>
                    </a:lnTo>
                    <a:lnTo>
                      <a:pt x="103" y="250"/>
                    </a:lnTo>
                    <a:lnTo>
                      <a:pt x="77" y="256"/>
                    </a:lnTo>
                    <a:lnTo>
                      <a:pt x="62" y="261"/>
                    </a:lnTo>
                    <a:lnTo>
                      <a:pt x="56" y="267"/>
                    </a:lnTo>
                    <a:lnTo>
                      <a:pt x="49" y="269"/>
                    </a:lnTo>
                    <a:lnTo>
                      <a:pt x="41" y="273"/>
                    </a:lnTo>
                    <a:lnTo>
                      <a:pt x="36" y="276"/>
                    </a:lnTo>
                    <a:lnTo>
                      <a:pt x="36" y="276"/>
                    </a:lnTo>
                    <a:lnTo>
                      <a:pt x="39" y="290"/>
                    </a:lnTo>
                    <a:lnTo>
                      <a:pt x="37" y="295"/>
                    </a:lnTo>
                    <a:lnTo>
                      <a:pt x="52" y="297"/>
                    </a:lnTo>
                    <a:lnTo>
                      <a:pt x="52" y="301"/>
                    </a:lnTo>
                    <a:lnTo>
                      <a:pt x="51" y="305"/>
                    </a:lnTo>
                    <a:lnTo>
                      <a:pt x="58" y="320"/>
                    </a:lnTo>
                    <a:lnTo>
                      <a:pt x="58" y="327"/>
                    </a:lnTo>
                    <a:lnTo>
                      <a:pt x="47" y="340"/>
                    </a:lnTo>
                    <a:lnTo>
                      <a:pt x="43" y="348"/>
                    </a:lnTo>
                    <a:lnTo>
                      <a:pt x="37" y="354"/>
                    </a:lnTo>
                    <a:lnTo>
                      <a:pt x="30" y="363"/>
                    </a:lnTo>
                    <a:lnTo>
                      <a:pt x="19" y="376"/>
                    </a:lnTo>
                    <a:lnTo>
                      <a:pt x="4" y="393"/>
                    </a:lnTo>
                    <a:lnTo>
                      <a:pt x="0" y="395"/>
                    </a:lnTo>
                    <a:lnTo>
                      <a:pt x="2" y="397"/>
                    </a:lnTo>
                    <a:lnTo>
                      <a:pt x="5" y="421"/>
                    </a:lnTo>
                    <a:lnTo>
                      <a:pt x="69" y="410"/>
                    </a:lnTo>
                    <a:lnTo>
                      <a:pt x="167" y="391"/>
                    </a:lnTo>
                    <a:lnTo>
                      <a:pt x="276" y="369"/>
                    </a:lnTo>
                    <a:lnTo>
                      <a:pt x="349" y="352"/>
                    </a:lnTo>
                    <a:lnTo>
                      <a:pt x="349" y="354"/>
                    </a:lnTo>
                    <a:lnTo>
                      <a:pt x="357" y="355"/>
                    </a:lnTo>
                    <a:lnTo>
                      <a:pt x="361" y="363"/>
                    </a:lnTo>
                    <a:lnTo>
                      <a:pt x="366" y="361"/>
                    </a:lnTo>
                    <a:lnTo>
                      <a:pt x="374" y="367"/>
                    </a:lnTo>
                    <a:lnTo>
                      <a:pt x="380" y="382"/>
                    </a:lnTo>
                    <a:lnTo>
                      <a:pt x="381" y="389"/>
                    </a:lnTo>
                    <a:lnTo>
                      <a:pt x="387" y="397"/>
                    </a:lnTo>
                    <a:lnTo>
                      <a:pt x="400" y="401"/>
                    </a:lnTo>
                    <a:lnTo>
                      <a:pt x="408" y="402"/>
                    </a:lnTo>
                    <a:lnTo>
                      <a:pt x="415" y="406"/>
                    </a:lnTo>
                    <a:lnTo>
                      <a:pt x="415" y="408"/>
                    </a:lnTo>
                    <a:lnTo>
                      <a:pt x="487" y="431"/>
                    </a:lnTo>
                    <a:lnTo>
                      <a:pt x="481" y="414"/>
                    </a:lnTo>
                    <a:lnTo>
                      <a:pt x="475" y="408"/>
                    </a:lnTo>
                    <a:lnTo>
                      <a:pt x="474" y="401"/>
                    </a:lnTo>
                    <a:lnTo>
                      <a:pt x="475" y="399"/>
                    </a:lnTo>
                    <a:lnTo>
                      <a:pt x="477" y="406"/>
                    </a:lnTo>
                    <a:lnTo>
                      <a:pt x="483" y="410"/>
                    </a:lnTo>
                    <a:lnTo>
                      <a:pt x="487" y="421"/>
                    </a:lnTo>
                    <a:lnTo>
                      <a:pt x="489" y="442"/>
                    </a:lnTo>
                    <a:lnTo>
                      <a:pt x="485" y="457"/>
                    </a:lnTo>
                    <a:lnTo>
                      <a:pt x="489" y="457"/>
                    </a:lnTo>
                    <a:lnTo>
                      <a:pt x="490" y="449"/>
                    </a:lnTo>
                    <a:lnTo>
                      <a:pt x="498" y="448"/>
                    </a:lnTo>
                    <a:lnTo>
                      <a:pt x="500" y="440"/>
                    </a:lnTo>
                    <a:lnTo>
                      <a:pt x="505" y="425"/>
                    </a:lnTo>
                    <a:lnTo>
                      <a:pt x="500" y="417"/>
                    </a:lnTo>
                    <a:lnTo>
                      <a:pt x="500" y="414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3" name="Freeform 329"/>
              <p:cNvSpPr>
                <a:spLocks/>
              </p:cNvSpPr>
              <p:nvPr/>
            </p:nvSpPr>
            <p:spPr bwMode="auto">
              <a:xfrm>
                <a:off x="4906045" y="2105075"/>
                <a:ext cx="146025" cy="81972"/>
              </a:xfrm>
              <a:custGeom>
                <a:avLst/>
                <a:gdLst>
                  <a:gd name="T0" fmla="*/ 139 w 152"/>
                  <a:gd name="T1" fmla="*/ 11 h 94"/>
                  <a:gd name="T2" fmla="*/ 135 w 152"/>
                  <a:gd name="T3" fmla="*/ 9 h 94"/>
                  <a:gd name="T4" fmla="*/ 129 w 152"/>
                  <a:gd name="T5" fmla="*/ 11 h 94"/>
                  <a:gd name="T6" fmla="*/ 122 w 152"/>
                  <a:gd name="T7" fmla="*/ 15 h 94"/>
                  <a:gd name="T8" fmla="*/ 112 w 152"/>
                  <a:gd name="T9" fmla="*/ 28 h 94"/>
                  <a:gd name="T10" fmla="*/ 109 w 152"/>
                  <a:gd name="T11" fmla="*/ 30 h 94"/>
                  <a:gd name="T12" fmla="*/ 101 w 152"/>
                  <a:gd name="T13" fmla="*/ 32 h 94"/>
                  <a:gd name="T14" fmla="*/ 107 w 152"/>
                  <a:gd name="T15" fmla="*/ 24 h 94"/>
                  <a:gd name="T16" fmla="*/ 114 w 152"/>
                  <a:gd name="T17" fmla="*/ 19 h 94"/>
                  <a:gd name="T18" fmla="*/ 114 w 152"/>
                  <a:gd name="T19" fmla="*/ 11 h 94"/>
                  <a:gd name="T20" fmla="*/ 120 w 152"/>
                  <a:gd name="T21" fmla="*/ 0 h 94"/>
                  <a:gd name="T22" fmla="*/ 99 w 152"/>
                  <a:gd name="T23" fmla="*/ 24 h 94"/>
                  <a:gd name="T24" fmla="*/ 86 w 152"/>
                  <a:gd name="T25" fmla="*/ 30 h 94"/>
                  <a:gd name="T26" fmla="*/ 65 w 152"/>
                  <a:gd name="T27" fmla="*/ 35 h 94"/>
                  <a:gd name="T28" fmla="*/ 60 w 152"/>
                  <a:gd name="T29" fmla="*/ 37 h 94"/>
                  <a:gd name="T30" fmla="*/ 56 w 152"/>
                  <a:gd name="T31" fmla="*/ 43 h 94"/>
                  <a:gd name="T32" fmla="*/ 49 w 152"/>
                  <a:gd name="T33" fmla="*/ 43 h 94"/>
                  <a:gd name="T34" fmla="*/ 35 w 152"/>
                  <a:gd name="T35" fmla="*/ 50 h 94"/>
                  <a:gd name="T36" fmla="*/ 30 w 152"/>
                  <a:gd name="T37" fmla="*/ 50 h 94"/>
                  <a:gd name="T38" fmla="*/ 22 w 152"/>
                  <a:gd name="T39" fmla="*/ 54 h 94"/>
                  <a:gd name="T40" fmla="*/ 24 w 152"/>
                  <a:gd name="T41" fmla="*/ 62 h 94"/>
                  <a:gd name="T42" fmla="*/ 17 w 152"/>
                  <a:gd name="T43" fmla="*/ 60 h 94"/>
                  <a:gd name="T44" fmla="*/ 15 w 152"/>
                  <a:gd name="T45" fmla="*/ 67 h 94"/>
                  <a:gd name="T46" fmla="*/ 2 w 152"/>
                  <a:gd name="T47" fmla="*/ 75 h 94"/>
                  <a:gd name="T48" fmla="*/ 0 w 152"/>
                  <a:gd name="T49" fmla="*/ 84 h 94"/>
                  <a:gd name="T50" fmla="*/ 0 w 152"/>
                  <a:gd name="T51" fmla="*/ 90 h 94"/>
                  <a:gd name="T52" fmla="*/ 2 w 152"/>
                  <a:gd name="T53" fmla="*/ 92 h 94"/>
                  <a:gd name="T54" fmla="*/ 15 w 152"/>
                  <a:gd name="T55" fmla="*/ 88 h 94"/>
                  <a:gd name="T56" fmla="*/ 7 w 152"/>
                  <a:gd name="T57" fmla="*/ 94 h 94"/>
                  <a:gd name="T58" fmla="*/ 22 w 152"/>
                  <a:gd name="T59" fmla="*/ 88 h 94"/>
                  <a:gd name="T60" fmla="*/ 47 w 152"/>
                  <a:gd name="T61" fmla="*/ 73 h 94"/>
                  <a:gd name="T62" fmla="*/ 49 w 152"/>
                  <a:gd name="T63" fmla="*/ 73 h 94"/>
                  <a:gd name="T64" fmla="*/ 58 w 152"/>
                  <a:gd name="T65" fmla="*/ 67 h 94"/>
                  <a:gd name="T66" fmla="*/ 64 w 152"/>
                  <a:gd name="T67" fmla="*/ 64 h 94"/>
                  <a:gd name="T68" fmla="*/ 79 w 152"/>
                  <a:gd name="T69" fmla="*/ 56 h 94"/>
                  <a:gd name="T70" fmla="*/ 86 w 152"/>
                  <a:gd name="T71" fmla="*/ 52 h 94"/>
                  <a:gd name="T72" fmla="*/ 94 w 152"/>
                  <a:gd name="T73" fmla="*/ 49 h 94"/>
                  <a:gd name="T74" fmla="*/ 99 w 152"/>
                  <a:gd name="T75" fmla="*/ 47 h 94"/>
                  <a:gd name="T76" fmla="*/ 112 w 152"/>
                  <a:gd name="T77" fmla="*/ 37 h 94"/>
                  <a:gd name="T78" fmla="*/ 114 w 152"/>
                  <a:gd name="T79" fmla="*/ 32 h 94"/>
                  <a:gd name="T80" fmla="*/ 122 w 152"/>
                  <a:gd name="T81" fmla="*/ 30 h 94"/>
                  <a:gd name="T82" fmla="*/ 135 w 152"/>
                  <a:gd name="T83" fmla="*/ 19 h 94"/>
                  <a:gd name="T84" fmla="*/ 143 w 152"/>
                  <a:gd name="T85" fmla="*/ 15 h 94"/>
                  <a:gd name="T86" fmla="*/ 152 w 152"/>
                  <a:gd name="T87" fmla="*/ 3 h 94"/>
                  <a:gd name="T88" fmla="*/ 144 w 152"/>
                  <a:gd name="T89" fmla="*/ 7 h 94"/>
                  <a:gd name="T90" fmla="*/ 139 w 152"/>
                  <a:gd name="T9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2" h="94">
                    <a:moveTo>
                      <a:pt x="139" y="11"/>
                    </a:moveTo>
                    <a:lnTo>
                      <a:pt x="135" y="9"/>
                    </a:lnTo>
                    <a:lnTo>
                      <a:pt x="129" y="11"/>
                    </a:lnTo>
                    <a:lnTo>
                      <a:pt x="122" y="15"/>
                    </a:lnTo>
                    <a:lnTo>
                      <a:pt x="112" y="28"/>
                    </a:lnTo>
                    <a:lnTo>
                      <a:pt x="109" y="30"/>
                    </a:lnTo>
                    <a:lnTo>
                      <a:pt x="101" y="32"/>
                    </a:lnTo>
                    <a:lnTo>
                      <a:pt x="107" y="24"/>
                    </a:lnTo>
                    <a:lnTo>
                      <a:pt x="114" y="19"/>
                    </a:lnTo>
                    <a:lnTo>
                      <a:pt x="114" y="11"/>
                    </a:lnTo>
                    <a:lnTo>
                      <a:pt x="120" y="0"/>
                    </a:lnTo>
                    <a:lnTo>
                      <a:pt x="99" y="24"/>
                    </a:lnTo>
                    <a:lnTo>
                      <a:pt x="86" y="30"/>
                    </a:lnTo>
                    <a:lnTo>
                      <a:pt x="65" y="35"/>
                    </a:lnTo>
                    <a:lnTo>
                      <a:pt x="60" y="37"/>
                    </a:lnTo>
                    <a:lnTo>
                      <a:pt x="56" y="43"/>
                    </a:lnTo>
                    <a:lnTo>
                      <a:pt x="49" y="43"/>
                    </a:lnTo>
                    <a:lnTo>
                      <a:pt x="35" y="50"/>
                    </a:lnTo>
                    <a:lnTo>
                      <a:pt x="30" y="50"/>
                    </a:lnTo>
                    <a:lnTo>
                      <a:pt x="22" y="54"/>
                    </a:lnTo>
                    <a:lnTo>
                      <a:pt x="24" y="62"/>
                    </a:lnTo>
                    <a:lnTo>
                      <a:pt x="17" y="60"/>
                    </a:lnTo>
                    <a:lnTo>
                      <a:pt x="15" y="67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15" y="88"/>
                    </a:lnTo>
                    <a:lnTo>
                      <a:pt x="7" y="94"/>
                    </a:lnTo>
                    <a:lnTo>
                      <a:pt x="22" y="88"/>
                    </a:lnTo>
                    <a:lnTo>
                      <a:pt x="47" y="73"/>
                    </a:lnTo>
                    <a:lnTo>
                      <a:pt x="49" y="73"/>
                    </a:lnTo>
                    <a:lnTo>
                      <a:pt x="58" y="67"/>
                    </a:lnTo>
                    <a:lnTo>
                      <a:pt x="64" y="64"/>
                    </a:lnTo>
                    <a:lnTo>
                      <a:pt x="79" y="56"/>
                    </a:lnTo>
                    <a:lnTo>
                      <a:pt x="86" y="52"/>
                    </a:lnTo>
                    <a:lnTo>
                      <a:pt x="94" y="49"/>
                    </a:lnTo>
                    <a:lnTo>
                      <a:pt x="99" y="47"/>
                    </a:lnTo>
                    <a:lnTo>
                      <a:pt x="112" y="37"/>
                    </a:lnTo>
                    <a:lnTo>
                      <a:pt x="114" y="32"/>
                    </a:lnTo>
                    <a:lnTo>
                      <a:pt x="122" y="30"/>
                    </a:lnTo>
                    <a:lnTo>
                      <a:pt x="135" y="19"/>
                    </a:lnTo>
                    <a:lnTo>
                      <a:pt x="143" y="15"/>
                    </a:lnTo>
                    <a:lnTo>
                      <a:pt x="152" y="3"/>
                    </a:lnTo>
                    <a:lnTo>
                      <a:pt x="144" y="7"/>
                    </a:lnTo>
                    <a:lnTo>
                      <a:pt x="139" y="11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618" name="Group 617"/>
            <p:cNvGrpSpPr/>
            <p:nvPr/>
          </p:nvGrpSpPr>
          <p:grpSpPr>
            <a:xfrm>
              <a:off x="8142737" y="1854607"/>
              <a:ext cx="578236" cy="286300"/>
              <a:chOff x="4907967" y="1921074"/>
              <a:chExt cx="285325" cy="141272"/>
            </a:xfrm>
            <a:grpFill/>
          </p:grpSpPr>
          <p:sp>
            <p:nvSpPr>
              <p:cNvPr id="625" name="Freeform 144"/>
              <p:cNvSpPr>
                <a:spLocks/>
              </p:cNvSpPr>
              <p:nvPr/>
            </p:nvSpPr>
            <p:spPr bwMode="auto">
              <a:xfrm>
                <a:off x="4907967" y="1921074"/>
                <a:ext cx="273797" cy="131678"/>
              </a:xfrm>
              <a:custGeom>
                <a:avLst/>
                <a:gdLst>
                  <a:gd name="T0" fmla="*/ 169 w 285"/>
                  <a:gd name="T1" fmla="*/ 6 h 151"/>
                  <a:gd name="T2" fmla="*/ 163 w 285"/>
                  <a:gd name="T3" fmla="*/ 13 h 151"/>
                  <a:gd name="T4" fmla="*/ 150 w 285"/>
                  <a:gd name="T5" fmla="*/ 30 h 151"/>
                  <a:gd name="T6" fmla="*/ 1 w 285"/>
                  <a:gd name="T7" fmla="*/ 62 h 151"/>
                  <a:gd name="T8" fmla="*/ 0 w 285"/>
                  <a:gd name="T9" fmla="*/ 136 h 151"/>
                  <a:gd name="T10" fmla="*/ 48 w 285"/>
                  <a:gd name="T11" fmla="*/ 130 h 151"/>
                  <a:gd name="T12" fmla="*/ 69 w 285"/>
                  <a:gd name="T13" fmla="*/ 126 h 151"/>
                  <a:gd name="T14" fmla="*/ 80 w 285"/>
                  <a:gd name="T15" fmla="*/ 122 h 151"/>
                  <a:gd name="T16" fmla="*/ 129 w 285"/>
                  <a:gd name="T17" fmla="*/ 111 h 151"/>
                  <a:gd name="T18" fmla="*/ 159 w 285"/>
                  <a:gd name="T19" fmla="*/ 104 h 151"/>
                  <a:gd name="T20" fmla="*/ 169 w 285"/>
                  <a:gd name="T21" fmla="*/ 115 h 151"/>
                  <a:gd name="T22" fmla="*/ 174 w 285"/>
                  <a:gd name="T23" fmla="*/ 122 h 151"/>
                  <a:gd name="T24" fmla="*/ 178 w 285"/>
                  <a:gd name="T25" fmla="*/ 128 h 151"/>
                  <a:gd name="T26" fmla="*/ 189 w 285"/>
                  <a:gd name="T27" fmla="*/ 126 h 151"/>
                  <a:gd name="T28" fmla="*/ 191 w 285"/>
                  <a:gd name="T29" fmla="*/ 128 h 151"/>
                  <a:gd name="T30" fmla="*/ 195 w 285"/>
                  <a:gd name="T31" fmla="*/ 136 h 151"/>
                  <a:gd name="T32" fmla="*/ 199 w 285"/>
                  <a:gd name="T33" fmla="*/ 151 h 151"/>
                  <a:gd name="T34" fmla="*/ 210 w 285"/>
                  <a:gd name="T35" fmla="*/ 143 h 151"/>
                  <a:gd name="T36" fmla="*/ 221 w 285"/>
                  <a:gd name="T37" fmla="*/ 126 h 151"/>
                  <a:gd name="T38" fmla="*/ 231 w 285"/>
                  <a:gd name="T39" fmla="*/ 115 h 151"/>
                  <a:gd name="T40" fmla="*/ 235 w 285"/>
                  <a:gd name="T41" fmla="*/ 136 h 151"/>
                  <a:gd name="T42" fmla="*/ 248 w 285"/>
                  <a:gd name="T43" fmla="*/ 130 h 151"/>
                  <a:gd name="T44" fmla="*/ 253 w 285"/>
                  <a:gd name="T45" fmla="*/ 122 h 151"/>
                  <a:gd name="T46" fmla="*/ 282 w 285"/>
                  <a:gd name="T47" fmla="*/ 109 h 151"/>
                  <a:gd name="T48" fmla="*/ 282 w 285"/>
                  <a:gd name="T49" fmla="*/ 89 h 151"/>
                  <a:gd name="T50" fmla="*/ 265 w 285"/>
                  <a:gd name="T51" fmla="*/ 72 h 151"/>
                  <a:gd name="T52" fmla="*/ 250 w 285"/>
                  <a:gd name="T53" fmla="*/ 70 h 151"/>
                  <a:gd name="T54" fmla="*/ 265 w 285"/>
                  <a:gd name="T55" fmla="*/ 75 h 151"/>
                  <a:gd name="T56" fmla="*/ 274 w 285"/>
                  <a:gd name="T57" fmla="*/ 83 h 151"/>
                  <a:gd name="T58" fmla="*/ 270 w 285"/>
                  <a:gd name="T59" fmla="*/ 100 h 151"/>
                  <a:gd name="T60" fmla="*/ 250 w 285"/>
                  <a:gd name="T61" fmla="*/ 109 h 151"/>
                  <a:gd name="T62" fmla="*/ 238 w 285"/>
                  <a:gd name="T63" fmla="*/ 107 h 151"/>
                  <a:gd name="T64" fmla="*/ 225 w 285"/>
                  <a:gd name="T65" fmla="*/ 92 h 151"/>
                  <a:gd name="T66" fmla="*/ 219 w 285"/>
                  <a:gd name="T67" fmla="*/ 83 h 151"/>
                  <a:gd name="T68" fmla="*/ 219 w 285"/>
                  <a:gd name="T69" fmla="*/ 79 h 151"/>
                  <a:gd name="T70" fmla="*/ 199 w 285"/>
                  <a:gd name="T71" fmla="*/ 64 h 151"/>
                  <a:gd name="T72" fmla="*/ 186 w 285"/>
                  <a:gd name="T73" fmla="*/ 64 h 151"/>
                  <a:gd name="T74" fmla="*/ 188 w 285"/>
                  <a:gd name="T75" fmla="*/ 58 h 151"/>
                  <a:gd name="T76" fmla="*/ 191 w 285"/>
                  <a:gd name="T77" fmla="*/ 43 h 151"/>
                  <a:gd name="T78" fmla="*/ 193 w 285"/>
                  <a:gd name="T79" fmla="*/ 34 h 151"/>
                  <a:gd name="T80" fmla="*/ 208 w 285"/>
                  <a:gd name="T81" fmla="*/ 19 h 151"/>
                  <a:gd name="T82" fmla="*/ 203 w 285"/>
                  <a:gd name="T83" fmla="*/ 21 h 151"/>
                  <a:gd name="T84" fmla="*/ 189 w 285"/>
                  <a:gd name="T85" fmla="*/ 17 h 151"/>
                  <a:gd name="T86" fmla="*/ 182 w 285"/>
                  <a:gd name="T87" fmla="*/ 8 h 151"/>
                  <a:gd name="T88" fmla="*/ 180 w 285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5" h="151">
                    <a:moveTo>
                      <a:pt x="176" y="2"/>
                    </a:moveTo>
                    <a:lnTo>
                      <a:pt x="169" y="6"/>
                    </a:lnTo>
                    <a:lnTo>
                      <a:pt x="165" y="13"/>
                    </a:lnTo>
                    <a:lnTo>
                      <a:pt x="163" y="13"/>
                    </a:lnTo>
                    <a:lnTo>
                      <a:pt x="159" y="19"/>
                    </a:lnTo>
                    <a:lnTo>
                      <a:pt x="150" y="30"/>
                    </a:lnTo>
                    <a:lnTo>
                      <a:pt x="62" y="51"/>
                    </a:lnTo>
                    <a:lnTo>
                      <a:pt x="1" y="62"/>
                    </a:lnTo>
                    <a:lnTo>
                      <a:pt x="1" y="70"/>
                    </a:lnTo>
                    <a:lnTo>
                      <a:pt x="0" y="136"/>
                    </a:lnTo>
                    <a:lnTo>
                      <a:pt x="3" y="141"/>
                    </a:lnTo>
                    <a:lnTo>
                      <a:pt x="48" y="130"/>
                    </a:lnTo>
                    <a:lnTo>
                      <a:pt x="56" y="130"/>
                    </a:lnTo>
                    <a:lnTo>
                      <a:pt x="69" y="126"/>
                    </a:lnTo>
                    <a:lnTo>
                      <a:pt x="73" y="126"/>
                    </a:lnTo>
                    <a:lnTo>
                      <a:pt x="80" y="122"/>
                    </a:lnTo>
                    <a:lnTo>
                      <a:pt x="120" y="113"/>
                    </a:lnTo>
                    <a:lnTo>
                      <a:pt x="129" y="111"/>
                    </a:lnTo>
                    <a:lnTo>
                      <a:pt x="133" y="111"/>
                    </a:lnTo>
                    <a:lnTo>
                      <a:pt x="159" y="104"/>
                    </a:lnTo>
                    <a:lnTo>
                      <a:pt x="167" y="109"/>
                    </a:lnTo>
                    <a:lnTo>
                      <a:pt x="169" y="115"/>
                    </a:lnTo>
                    <a:lnTo>
                      <a:pt x="172" y="117"/>
                    </a:lnTo>
                    <a:lnTo>
                      <a:pt x="174" y="122"/>
                    </a:lnTo>
                    <a:lnTo>
                      <a:pt x="178" y="126"/>
                    </a:lnTo>
                    <a:lnTo>
                      <a:pt x="178" y="128"/>
                    </a:lnTo>
                    <a:lnTo>
                      <a:pt x="184" y="132"/>
                    </a:lnTo>
                    <a:lnTo>
                      <a:pt x="189" y="126"/>
                    </a:lnTo>
                    <a:lnTo>
                      <a:pt x="191" y="120"/>
                    </a:lnTo>
                    <a:lnTo>
                      <a:pt x="191" y="128"/>
                    </a:lnTo>
                    <a:lnTo>
                      <a:pt x="189" y="134"/>
                    </a:lnTo>
                    <a:lnTo>
                      <a:pt x="195" y="136"/>
                    </a:lnTo>
                    <a:lnTo>
                      <a:pt x="199" y="147"/>
                    </a:lnTo>
                    <a:lnTo>
                      <a:pt x="199" y="151"/>
                    </a:lnTo>
                    <a:lnTo>
                      <a:pt x="203" y="143"/>
                    </a:lnTo>
                    <a:lnTo>
                      <a:pt x="210" y="143"/>
                    </a:lnTo>
                    <a:lnTo>
                      <a:pt x="214" y="132"/>
                    </a:lnTo>
                    <a:lnTo>
                      <a:pt x="221" y="126"/>
                    </a:lnTo>
                    <a:lnTo>
                      <a:pt x="223" y="120"/>
                    </a:lnTo>
                    <a:lnTo>
                      <a:pt x="231" y="115"/>
                    </a:lnTo>
                    <a:lnTo>
                      <a:pt x="231" y="122"/>
                    </a:lnTo>
                    <a:lnTo>
                      <a:pt x="235" y="136"/>
                    </a:lnTo>
                    <a:lnTo>
                      <a:pt x="242" y="134"/>
                    </a:lnTo>
                    <a:lnTo>
                      <a:pt x="248" y="130"/>
                    </a:lnTo>
                    <a:lnTo>
                      <a:pt x="250" y="122"/>
                    </a:lnTo>
                    <a:lnTo>
                      <a:pt x="253" y="122"/>
                    </a:lnTo>
                    <a:lnTo>
                      <a:pt x="272" y="111"/>
                    </a:lnTo>
                    <a:lnTo>
                      <a:pt x="282" y="109"/>
                    </a:lnTo>
                    <a:lnTo>
                      <a:pt x="285" y="102"/>
                    </a:lnTo>
                    <a:lnTo>
                      <a:pt x="282" y="89"/>
                    </a:lnTo>
                    <a:lnTo>
                      <a:pt x="272" y="75"/>
                    </a:lnTo>
                    <a:lnTo>
                      <a:pt x="265" y="72"/>
                    </a:lnTo>
                    <a:lnTo>
                      <a:pt x="257" y="68"/>
                    </a:lnTo>
                    <a:lnTo>
                      <a:pt x="250" y="70"/>
                    </a:lnTo>
                    <a:lnTo>
                      <a:pt x="257" y="72"/>
                    </a:lnTo>
                    <a:lnTo>
                      <a:pt x="265" y="75"/>
                    </a:lnTo>
                    <a:lnTo>
                      <a:pt x="268" y="83"/>
                    </a:lnTo>
                    <a:lnTo>
                      <a:pt x="274" y="83"/>
                    </a:lnTo>
                    <a:lnTo>
                      <a:pt x="278" y="94"/>
                    </a:lnTo>
                    <a:lnTo>
                      <a:pt x="270" y="100"/>
                    </a:lnTo>
                    <a:lnTo>
                      <a:pt x="257" y="111"/>
                    </a:lnTo>
                    <a:lnTo>
                      <a:pt x="250" y="109"/>
                    </a:lnTo>
                    <a:lnTo>
                      <a:pt x="244" y="109"/>
                    </a:lnTo>
                    <a:lnTo>
                      <a:pt x="238" y="107"/>
                    </a:lnTo>
                    <a:lnTo>
                      <a:pt x="233" y="94"/>
                    </a:lnTo>
                    <a:lnTo>
                      <a:pt x="225" y="92"/>
                    </a:lnTo>
                    <a:lnTo>
                      <a:pt x="219" y="89"/>
                    </a:lnTo>
                    <a:lnTo>
                      <a:pt x="219" y="83"/>
                    </a:lnTo>
                    <a:lnTo>
                      <a:pt x="225" y="87"/>
                    </a:lnTo>
                    <a:lnTo>
                      <a:pt x="219" y="79"/>
                    </a:lnTo>
                    <a:lnTo>
                      <a:pt x="206" y="66"/>
                    </a:lnTo>
                    <a:lnTo>
                      <a:pt x="199" y="64"/>
                    </a:lnTo>
                    <a:lnTo>
                      <a:pt x="191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88" y="58"/>
                    </a:lnTo>
                    <a:lnTo>
                      <a:pt x="186" y="51"/>
                    </a:lnTo>
                    <a:lnTo>
                      <a:pt x="191" y="43"/>
                    </a:lnTo>
                    <a:lnTo>
                      <a:pt x="189" y="42"/>
                    </a:lnTo>
                    <a:lnTo>
                      <a:pt x="193" y="34"/>
                    </a:lnTo>
                    <a:lnTo>
                      <a:pt x="206" y="26"/>
                    </a:lnTo>
                    <a:lnTo>
                      <a:pt x="208" y="19"/>
                    </a:lnTo>
                    <a:lnTo>
                      <a:pt x="201" y="19"/>
                    </a:lnTo>
                    <a:lnTo>
                      <a:pt x="203" y="21"/>
                    </a:lnTo>
                    <a:lnTo>
                      <a:pt x="195" y="23"/>
                    </a:lnTo>
                    <a:lnTo>
                      <a:pt x="189" y="17"/>
                    </a:lnTo>
                    <a:lnTo>
                      <a:pt x="188" y="10"/>
                    </a:lnTo>
                    <a:lnTo>
                      <a:pt x="182" y="8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6" y="2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6" name="Freeform 330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7" name="Freeform 331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8" name="Freeform 332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9" name="Freeform 333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0" name="Freeform 334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1" name="Freeform 335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619" name="Group 618"/>
            <p:cNvGrpSpPr/>
            <p:nvPr/>
          </p:nvGrpSpPr>
          <p:grpSpPr>
            <a:xfrm>
              <a:off x="8325748" y="944464"/>
              <a:ext cx="650271" cy="871263"/>
              <a:chOff x="4998272" y="1471973"/>
              <a:chExt cx="320870" cy="429916"/>
            </a:xfrm>
            <a:grpFill/>
          </p:grpSpPr>
          <p:sp>
            <p:nvSpPr>
              <p:cNvPr id="620" name="Freeform 147"/>
              <p:cNvSpPr>
                <a:spLocks/>
              </p:cNvSpPr>
              <p:nvPr/>
            </p:nvSpPr>
            <p:spPr bwMode="auto">
              <a:xfrm>
                <a:off x="4998272" y="1471973"/>
                <a:ext cx="299735" cy="429916"/>
              </a:xfrm>
              <a:custGeom>
                <a:avLst/>
                <a:gdLst>
                  <a:gd name="T0" fmla="*/ 295 w 312"/>
                  <a:gd name="T1" fmla="*/ 226 h 493"/>
                  <a:gd name="T2" fmla="*/ 291 w 312"/>
                  <a:gd name="T3" fmla="*/ 199 h 493"/>
                  <a:gd name="T4" fmla="*/ 280 w 312"/>
                  <a:gd name="T5" fmla="*/ 197 h 493"/>
                  <a:gd name="T6" fmla="*/ 263 w 312"/>
                  <a:gd name="T7" fmla="*/ 190 h 493"/>
                  <a:gd name="T8" fmla="*/ 255 w 312"/>
                  <a:gd name="T9" fmla="*/ 171 h 493"/>
                  <a:gd name="T10" fmla="*/ 246 w 312"/>
                  <a:gd name="T11" fmla="*/ 162 h 493"/>
                  <a:gd name="T12" fmla="*/ 225 w 312"/>
                  <a:gd name="T13" fmla="*/ 158 h 493"/>
                  <a:gd name="T14" fmla="*/ 219 w 312"/>
                  <a:gd name="T15" fmla="*/ 139 h 493"/>
                  <a:gd name="T16" fmla="*/ 182 w 312"/>
                  <a:gd name="T17" fmla="*/ 19 h 493"/>
                  <a:gd name="T18" fmla="*/ 148 w 312"/>
                  <a:gd name="T19" fmla="*/ 2 h 493"/>
                  <a:gd name="T20" fmla="*/ 127 w 312"/>
                  <a:gd name="T21" fmla="*/ 9 h 493"/>
                  <a:gd name="T22" fmla="*/ 109 w 312"/>
                  <a:gd name="T23" fmla="*/ 23 h 493"/>
                  <a:gd name="T24" fmla="*/ 86 w 312"/>
                  <a:gd name="T25" fmla="*/ 23 h 493"/>
                  <a:gd name="T26" fmla="*/ 69 w 312"/>
                  <a:gd name="T27" fmla="*/ 9 h 493"/>
                  <a:gd name="T28" fmla="*/ 35 w 312"/>
                  <a:gd name="T29" fmla="*/ 141 h 493"/>
                  <a:gd name="T30" fmla="*/ 35 w 312"/>
                  <a:gd name="T31" fmla="*/ 182 h 493"/>
                  <a:gd name="T32" fmla="*/ 37 w 312"/>
                  <a:gd name="T33" fmla="*/ 209 h 493"/>
                  <a:gd name="T34" fmla="*/ 20 w 312"/>
                  <a:gd name="T35" fmla="*/ 237 h 493"/>
                  <a:gd name="T36" fmla="*/ 20 w 312"/>
                  <a:gd name="T37" fmla="*/ 248 h 493"/>
                  <a:gd name="T38" fmla="*/ 18 w 312"/>
                  <a:gd name="T39" fmla="*/ 263 h 493"/>
                  <a:gd name="T40" fmla="*/ 0 w 312"/>
                  <a:gd name="T41" fmla="*/ 269 h 493"/>
                  <a:gd name="T42" fmla="*/ 60 w 312"/>
                  <a:gd name="T43" fmla="*/ 447 h 493"/>
                  <a:gd name="T44" fmla="*/ 65 w 312"/>
                  <a:gd name="T45" fmla="*/ 468 h 493"/>
                  <a:gd name="T46" fmla="*/ 80 w 312"/>
                  <a:gd name="T47" fmla="*/ 485 h 493"/>
                  <a:gd name="T48" fmla="*/ 95 w 312"/>
                  <a:gd name="T49" fmla="*/ 487 h 493"/>
                  <a:gd name="T50" fmla="*/ 95 w 312"/>
                  <a:gd name="T51" fmla="*/ 464 h 493"/>
                  <a:gd name="T52" fmla="*/ 105 w 312"/>
                  <a:gd name="T53" fmla="*/ 440 h 493"/>
                  <a:gd name="T54" fmla="*/ 109 w 312"/>
                  <a:gd name="T55" fmla="*/ 417 h 493"/>
                  <a:gd name="T56" fmla="*/ 125 w 312"/>
                  <a:gd name="T57" fmla="*/ 408 h 493"/>
                  <a:gd name="T58" fmla="*/ 129 w 312"/>
                  <a:gd name="T59" fmla="*/ 400 h 493"/>
                  <a:gd name="T60" fmla="*/ 139 w 312"/>
                  <a:gd name="T61" fmla="*/ 408 h 493"/>
                  <a:gd name="T62" fmla="*/ 129 w 312"/>
                  <a:gd name="T63" fmla="*/ 382 h 493"/>
                  <a:gd name="T64" fmla="*/ 131 w 312"/>
                  <a:gd name="T65" fmla="*/ 376 h 493"/>
                  <a:gd name="T66" fmla="*/ 139 w 312"/>
                  <a:gd name="T67" fmla="*/ 385 h 493"/>
                  <a:gd name="T68" fmla="*/ 148 w 312"/>
                  <a:gd name="T69" fmla="*/ 382 h 493"/>
                  <a:gd name="T70" fmla="*/ 150 w 312"/>
                  <a:gd name="T71" fmla="*/ 378 h 493"/>
                  <a:gd name="T72" fmla="*/ 152 w 312"/>
                  <a:gd name="T73" fmla="*/ 376 h 493"/>
                  <a:gd name="T74" fmla="*/ 159 w 312"/>
                  <a:gd name="T75" fmla="*/ 380 h 493"/>
                  <a:gd name="T76" fmla="*/ 169 w 312"/>
                  <a:gd name="T77" fmla="*/ 367 h 493"/>
                  <a:gd name="T78" fmla="*/ 184 w 312"/>
                  <a:gd name="T79" fmla="*/ 355 h 493"/>
                  <a:gd name="T80" fmla="*/ 182 w 312"/>
                  <a:gd name="T81" fmla="*/ 335 h 493"/>
                  <a:gd name="T82" fmla="*/ 180 w 312"/>
                  <a:gd name="T83" fmla="*/ 314 h 493"/>
                  <a:gd name="T84" fmla="*/ 193 w 312"/>
                  <a:gd name="T85" fmla="*/ 303 h 493"/>
                  <a:gd name="T86" fmla="*/ 199 w 312"/>
                  <a:gd name="T87" fmla="*/ 316 h 493"/>
                  <a:gd name="T88" fmla="*/ 219 w 312"/>
                  <a:gd name="T89" fmla="*/ 323 h 493"/>
                  <a:gd name="T90" fmla="*/ 216 w 312"/>
                  <a:gd name="T91" fmla="*/ 303 h 493"/>
                  <a:gd name="T92" fmla="*/ 227 w 312"/>
                  <a:gd name="T93" fmla="*/ 297 h 493"/>
                  <a:gd name="T94" fmla="*/ 248 w 312"/>
                  <a:gd name="T95" fmla="*/ 303 h 493"/>
                  <a:gd name="T96" fmla="*/ 253 w 312"/>
                  <a:gd name="T97" fmla="*/ 286 h 493"/>
                  <a:gd name="T98" fmla="*/ 257 w 312"/>
                  <a:gd name="T99" fmla="*/ 291 h 493"/>
                  <a:gd name="T100" fmla="*/ 261 w 312"/>
                  <a:gd name="T101" fmla="*/ 271 h 493"/>
                  <a:gd name="T102" fmla="*/ 272 w 312"/>
                  <a:gd name="T103" fmla="*/ 271 h 493"/>
                  <a:gd name="T104" fmla="*/ 283 w 312"/>
                  <a:gd name="T105" fmla="*/ 261 h 493"/>
                  <a:gd name="T106" fmla="*/ 291 w 312"/>
                  <a:gd name="T107" fmla="*/ 258 h 493"/>
                  <a:gd name="T108" fmla="*/ 304 w 312"/>
                  <a:gd name="T109" fmla="*/ 248 h 493"/>
                  <a:gd name="T110" fmla="*/ 304 w 312"/>
                  <a:gd name="T111" fmla="*/ 22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2" h="493">
                    <a:moveTo>
                      <a:pt x="306" y="224"/>
                    </a:moveTo>
                    <a:lnTo>
                      <a:pt x="302" y="231"/>
                    </a:lnTo>
                    <a:lnTo>
                      <a:pt x="295" y="226"/>
                    </a:lnTo>
                    <a:lnTo>
                      <a:pt x="304" y="214"/>
                    </a:lnTo>
                    <a:lnTo>
                      <a:pt x="291" y="201"/>
                    </a:lnTo>
                    <a:lnTo>
                      <a:pt x="291" y="199"/>
                    </a:lnTo>
                    <a:lnTo>
                      <a:pt x="289" y="199"/>
                    </a:lnTo>
                    <a:lnTo>
                      <a:pt x="285" y="197"/>
                    </a:lnTo>
                    <a:lnTo>
                      <a:pt x="280" y="197"/>
                    </a:lnTo>
                    <a:lnTo>
                      <a:pt x="274" y="205"/>
                    </a:lnTo>
                    <a:lnTo>
                      <a:pt x="266" y="197"/>
                    </a:lnTo>
                    <a:lnTo>
                      <a:pt x="263" y="190"/>
                    </a:lnTo>
                    <a:lnTo>
                      <a:pt x="263" y="184"/>
                    </a:lnTo>
                    <a:lnTo>
                      <a:pt x="257" y="177"/>
                    </a:lnTo>
                    <a:lnTo>
                      <a:pt x="255" y="171"/>
                    </a:lnTo>
                    <a:lnTo>
                      <a:pt x="257" y="164"/>
                    </a:lnTo>
                    <a:lnTo>
                      <a:pt x="253" y="160"/>
                    </a:lnTo>
                    <a:lnTo>
                      <a:pt x="246" y="162"/>
                    </a:lnTo>
                    <a:lnTo>
                      <a:pt x="240" y="162"/>
                    </a:lnTo>
                    <a:lnTo>
                      <a:pt x="233" y="158"/>
                    </a:lnTo>
                    <a:lnTo>
                      <a:pt x="225" y="158"/>
                    </a:lnTo>
                    <a:lnTo>
                      <a:pt x="223" y="152"/>
                    </a:lnTo>
                    <a:lnTo>
                      <a:pt x="223" y="147"/>
                    </a:lnTo>
                    <a:lnTo>
                      <a:pt x="219" y="139"/>
                    </a:lnTo>
                    <a:lnTo>
                      <a:pt x="219" y="132"/>
                    </a:lnTo>
                    <a:lnTo>
                      <a:pt x="212" y="109"/>
                    </a:lnTo>
                    <a:lnTo>
                      <a:pt x="182" y="19"/>
                    </a:lnTo>
                    <a:lnTo>
                      <a:pt x="176" y="17"/>
                    </a:lnTo>
                    <a:lnTo>
                      <a:pt x="161" y="8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3" y="2"/>
                    </a:lnTo>
                    <a:lnTo>
                      <a:pt x="127" y="9"/>
                    </a:lnTo>
                    <a:lnTo>
                      <a:pt x="120" y="13"/>
                    </a:lnTo>
                    <a:lnTo>
                      <a:pt x="114" y="21"/>
                    </a:lnTo>
                    <a:lnTo>
                      <a:pt x="109" y="23"/>
                    </a:lnTo>
                    <a:lnTo>
                      <a:pt x="101" y="30"/>
                    </a:lnTo>
                    <a:lnTo>
                      <a:pt x="94" y="28"/>
                    </a:lnTo>
                    <a:lnTo>
                      <a:pt x="86" y="23"/>
                    </a:lnTo>
                    <a:lnTo>
                      <a:pt x="82" y="8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37" y="103"/>
                    </a:lnTo>
                    <a:lnTo>
                      <a:pt x="41" y="132"/>
                    </a:lnTo>
                    <a:lnTo>
                      <a:pt x="35" y="141"/>
                    </a:lnTo>
                    <a:lnTo>
                      <a:pt x="31" y="162"/>
                    </a:lnTo>
                    <a:lnTo>
                      <a:pt x="35" y="169"/>
                    </a:lnTo>
                    <a:lnTo>
                      <a:pt x="35" y="182"/>
                    </a:lnTo>
                    <a:lnTo>
                      <a:pt x="43" y="188"/>
                    </a:lnTo>
                    <a:lnTo>
                      <a:pt x="33" y="203"/>
                    </a:lnTo>
                    <a:lnTo>
                      <a:pt x="37" y="209"/>
                    </a:lnTo>
                    <a:lnTo>
                      <a:pt x="26" y="222"/>
                    </a:lnTo>
                    <a:lnTo>
                      <a:pt x="22" y="229"/>
                    </a:lnTo>
                    <a:lnTo>
                      <a:pt x="20" y="237"/>
                    </a:lnTo>
                    <a:lnTo>
                      <a:pt x="20" y="239"/>
                    </a:lnTo>
                    <a:lnTo>
                      <a:pt x="26" y="252"/>
                    </a:lnTo>
                    <a:lnTo>
                      <a:pt x="20" y="248"/>
                    </a:lnTo>
                    <a:lnTo>
                      <a:pt x="18" y="250"/>
                    </a:lnTo>
                    <a:lnTo>
                      <a:pt x="16" y="256"/>
                    </a:lnTo>
                    <a:lnTo>
                      <a:pt x="18" y="263"/>
                    </a:lnTo>
                    <a:lnTo>
                      <a:pt x="11" y="265"/>
                    </a:lnTo>
                    <a:lnTo>
                      <a:pt x="5" y="263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52" y="427"/>
                    </a:lnTo>
                    <a:lnTo>
                      <a:pt x="60" y="447"/>
                    </a:lnTo>
                    <a:lnTo>
                      <a:pt x="60" y="455"/>
                    </a:lnTo>
                    <a:lnTo>
                      <a:pt x="62" y="463"/>
                    </a:lnTo>
                    <a:lnTo>
                      <a:pt x="65" y="468"/>
                    </a:lnTo>
                    <a:lnTo>
                      <a:pt x="71" y="474"/>
                    </a:lnTo>
                    <a:lnTo>
                      <a:pt x="78" y="478"/>
                    </a:lnTo>
                    <a:lnTo>
                      <a:pt x="80" y="485"/>
                    </a:lnTo>
                    <a:lnTo>
                      <a:pt x="86" y="491"/>
                    </a:lnTo>
                    <a:lnTo>
                      <a:pt x="90" y="493"/>
                    </a:lnTo>
                    <a:lnTo>
                      <a:pt x="95" y="487"/>
                    </a:lnTo>
                    <a:lnTo>
                      <a:pt x="97" y="479"/>
                    </a:lnTo>
                    <a:lnTo>
                      <a:pt x="95" y="472"/>
                    </a:lnTo>
                    <a:lnTo>
                      <a:pt x="95" y="464"/>
                    </a:lnTo>
                    <a:lnTo>
                      <a:pt x="103" y="459"/>
                    </a:lnTo>
                    <a:lnTo>
                      <a:pt x="109" y="446"/>
                    </a:lnTo>
                    <a:lnTo>
                      <a:pt x="105" y="440"/>
                    </a:lnTo>
                    <a:lnTo>
                      <a:pt x="114" y="425"/>
                    </a:lnTo>
                    <a:lnTo>
                      <a:pt x="109" y="423"/>
                    </a:lnTo>
                    <a:lnTo>
                      <a:pt x="109" y="417"/>
                    </a:lnTo>
                    <a:lnTo>
                      <a:pt x="110" y="410"/>
                    </a:lnTo>
                    <a:lnTo>
                      <a:pt x="122" y="395"/>
                    </a:lnTo>
                    <a:lnTo>
                      <a:pt x="125" y="408"/>
                    </a:lnTo>
                    <a:lnTo>
                      <a:pt x="125" y="400"/>
                    </a:lnTo>
                    <a:lnTo>
                      <a:pt x="125" y="408"/>
                    </a:lnTo>
                    <a:lnTo>
                      <a:pt x="129" y="400"/>
                    </a:lnTo>
                    <a:lnTo>
                      <a:pt x="131" y="393"/>
                    </a:lnTo>
                    <a:lnTo>
                      <a:pt x="133" y="395"/>
                    </a:lnTo>
                    <a:lnTo>
                      <a:pt x="139" y="408"/>
                    </a:lnTo>
                    <a:lnTo>
                      <a:pt x="141" y="400"/>
                    </a:lnTo>
                    <a:lnTo>
                      <a:pt x="131" y="380"/>
                    </a:lnTo>
                    <a:lnTo>
                      <a:pt x="129" y="382"/>
                    </a:lnTo>
                    <a:lnTo>
                      <a:pt x="129" y="376"/>
                    </a:lnTo>
                    <a:lnTo>
                      <a:pt x="133" y="369"/>
                    </a:lnTo>
                    <a:lnTo>
                      <a:pt x="131" y="376"/>
                    </a:lnTo>
                    <a:lnTo>
                      <a:pt x="142" y="399"/>
                    </a:lnTo>
                    <a:lnTo>
                      <a:pt x="144" y="393"/>
                    </a:lnTo>
                    <a:lnTo>
                      <a:pt x="139" y="385"/>
                    </a:lnTo>
                    <a:lnTo>
                      <a:pt x="141" y="376"/>
                    </a:lnTo>
                    <a:lnTo>
                      <a:pt x="144" y="374"/>
                    </a:lnTo>
                    <a:lnTo>
                      <a:pt x="148" y="382"/>
                    </a:lnTo>
                    <a:lnTo>
                      <a:pt x="146" y="387"/>
                    </a:lnTo>
                    <a:lnTo>
                      <a:pt x="154" y="391"/>
                    </a:lnTo>
                    <a:lnTo>
                      <a:pt x="150" y="378"/>
                    </a:lnTo>
                    <a:lnTo>
                      <a:pt x="150" y="370"/>
                    </a:lnTo>
                    <a:lnTo>
                      <a:pt x="152" y="369"/>
                    </a:lnTo>
                    <a:lnTo>
                      <a:pt x="152" y="376"/>
                    </a:lnTo>
                    <a:lnTo>
                      <a:pt x="154" y="384"/>
                    </a:lnTo>
                    <a:lnTo>
                      <a:pt x="159" y="387"/>
                    </a:lnTo>
                    <a:lnTo>
                      <a:pt x="159" y="380"/>
                    </a:lnTo>
                    <a:lnTo>
                      <a:pt x="159" y="372"/>
                    </a:lnTo>
                    <a:lnTo>
                      <a:pt x="161" y="367"/>
                    </a:lnTo>
                    <a:lnTo>
                      <a:pt x="169" y="367"/>
                    </a:lnTo>
                    <a:lnTo>
                      <a:pt x="176" y="370"/>
                    </a:lnTo>
                    <a:lnTo>
                      <a:pt x="178" y="363"/>
                    </a:lnTo>
                    <a:lnTo>
                      <a:pt x="184" y="355"/>
                    </a:lnTo>
                    <a:lnTo>
                      <a:pt x="182" y="348"/>
                    </a:lnTo>
                    <a:lnTo>
                      <a:pt x="182" y="340"/>
                    </a:lnTo>
                    <a:lnTo>
                      <a:pt x="182" y="335"/>
                    </a:lnTo>
                    <a:lnTo>
                      <a:pt x="184" y="327"/>
                    </a:lnTo>
                    <a:lnTo>
                      <a:pt x="184" y="320"/>
                    </a:lnTo>
                    <a:lnTo>
                      <a:pt x="180" y="314"/>
                    </a:lnTo>
                    <a:lnTo>
                      <a:pt x="189" y="308"/>
                    </a:lnTo>
                    <a:lnTo>
                      <a:pt x="188" y="297"/>
                    </a:lnTo>
                    <a:lnTo>
                      <a:pt x="193" y="303"/>
                    </a:lnTo>
                    <a:lnTo>
                      <a:pt x="193" y="310"/>
                    </a:lnTo>
                    <a:lnTo>
                      <a:pt x="199" y="308"/>
                    </a:lnTo>
                    <a:lnTo>
                      <a:pt x="199" y="316"/>
                    </a:lnTo>
                    <a:lnTo>
                      <a:pt x="195" y="320"/>
                    </a:lnTo>
                    <a:lnTo>
                      <a:pt x="208" y="320"/>
                    </a:lnTo>
                    <a:lnTo>
                      <a:pt x="219" y="323"/>
                    </a:lnTo>
                    <a:lnTo>
                      <a:pt x="214" y="316"/>
                    </a:lnTo>
                    <a:lnTo>
                      <a:pt x="214" y="310"/>
                    </a:lnTo>
                    <a:lnTo>
                      <a:pt x="216" y="303"/>
                    </a:lnTo>
                    <a:lnTo>
                      <a:pt x="214" y="297"/>
                    </a:lnTo>
                    <a:lnTo>
                      <a:pt x="221" y="303"/>
                    </a:lnTo>
                    <a:lnTo>
                      <a:pt x="227" y="297"/>
                    </a:lnTo>
                    <a:lnTo>
                      <a:pt x="225" y="290"/>
                    </a:lnTo>
                    <a:lnTo>
                      <a:pt x="244" y="295"/>
                    </a:lnTo>
                    <a:lnTo>
                      <a:pt x="248" y="303"/>
                    </a:lnTo>
                    <a:lnTo>
                      <a:pt x="251" y="295"/>
                    </a:lnTo>
                    <a:lnTo>
                      <a:pt x="248" y="290"/>
                    </a:lnTo>
                    <a:lnTo>
                      <a:pt x="253" y="286"/>
                    </a:lnTo>
                    <a:lnTo>
                      <a:pt x="255" y="291"/>
                    </a:lnTo>
                    <a:lnTo>
                      <a:pt x="255" y="286"/>
                    </a:lnTo>
                    <a:lnTo>
                      <a:pt x="257" y="291"/>
                    </a:lnTo>
                    <a:lnTo>
                      <a:pt x="259" y="286"/>
                    </a:lnTo>
                    <a:lnTo>
                      <a:pt x="257" y="278"/>
                    </a:lnTo>
                    <a:lnTo>
                      <a:pt x="261" y="271"/>
                    </a:lnTo>
                    <a:lnTo>
                      <a:pt x="266" y="278"/>
                    </a:lnTo>
                    <a:lnTo>
                      <a:pt x="270" y="278"/>
                    </a:lnTo>
                    <a:lnTo>
                      <a:pt x="272" y="271"/>
                    </a:lnTo>
                    <a:lnTo>
                      <a:pt x="278" y="271"/>
                    </a:lnTo>
                    <a:lnTo>
                      <a:pt x="278" y="265"/>
                    </a:lnTo>
                    <a:lnTo>
                      <a:pt x="283" y="261"/>
                    </a:lnTo>
                    <a:lnTo>
                      <a:pt x="285" y="261"/>
                    </a:lnTo>
                    <a:lnTo>
                      <a:pt x="285" y="258"/>
                    </a:lnTo>
                    <a:lnTo>
                      <a:pt x="291" y="258"/>
                    </a:lnTo>
                    <a:lnTo>
                      <a:pt x="287" y="252"/>
                    </a:lnTo>
                    <a:lnTo>
                      <a:pt x="298" y="252"/>
                    </a:lnTo>
                    <a:lnTo>
                      <a:pt x="304" y="248"/>
                    </a:lnTo>
                    <a:lnTo>
                      <a:pt x="312" y="235"/>
                    </a:lnTo>
                    <a:lnTo>
                      <a:pt x="312" y="228"/>
                    </a:lnTo>
                    <a:lnTo>
                      <a:pt x="304" y="222"/>
                    </a:lnTo>
                    <a:lnTo>
                      <a:pt x="306" y="224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1" name="Freeform 336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2" name="Freeform 337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3" name="Freeform 338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4" name="Freeform 339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637" name="Oval 636"/>
          <p:cNvSpPr/>
          <p:nvPr/>
        </p:nvSpPr>
        <p:spPr>
          <a:xfrm>
            <a:off x="8311615" y="1166775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8" name="Oval 637"/>
          <p:cNvSpPr/>
          <p:nvPr/>
        </p:nvSpPr>
        <p:spPr>
          <a:xfrm>
            <a:off x="7605250" y="1740375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9" name="Oval 638"/>
          <p:cNvSpPr/>
          <p:nvPr/>
        </p:nvSpPr>
        <p:spPr>
          <a:xfrm>
            <a:off x="8389259" y="1391605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0" name="Oval 639"/>
          <p:cNvSpPr/>
          <p:nvPr/>
        </p:nvSpPr>
        <p:spPr>
          <a:xfrm>
            <a:off x="7328870" y="1858069"/>
            <a:ext cx="65462" cy="49097"/>
          </a:xfrm>
          <a:prstGeom prst="ellipse">
            <a:avLst/>
          </a:prstGeom>
          <a:gradFill flip="none" rotWithShape="1">
            <a:gsLst>
              <a:gs pos="34000">
                <a:schemeClr val="accent2">
                  <a:lumMod val="100000"/>
                </a:schemeClr>
              </a:gs>
              <a:gs pos="45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1" name="Oval 640"/>
          <p:cNvSpPr/>
          <p:nvPr/>
        </p:nvSpPr>
        <p:spPr>
          <a:xfrm>
            <a:off x="8165667" y="1419182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2" name="Oval 641"/>
          <p:cNvSpPr/>
          <p:nvPr/>
        </p:nvSpPr>
        <p:spPr>
          <a:xfrm>
            <a:off x="8038035" y="1785978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3" name="Oval 642"/>
          <p:cNvSpPr/>
          <p:nvPr/>
        </p:nvSpPr>
        <p:spPr>
          <a:xfrm>
            <a:off x="7371638" y="1440701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4" name="Oval 643"/>
          <p:cNvSpPr/>
          <p:nvPr/>
        </p:nvSpPr>
        <p:spPr>
          <a:xfrm>
            <a:off x="8545780" y="1367056"/>
            <a:ext cx="65462" cy="49097"/>
          </a:xfrm>
          <a:prstGeom prst="ellipse">
            <a:avLst/>
          </a:prstGeom>
          <a:gradFill flip="none" rotWithShape="1">
            <a:gsLst>
              <a:gs pos="39000">
                <a:schemeClr val="accent2">
                  <a:lumMod val="100000"/>
                </a:schemeClr>
              </a:gs>
              <a:gs pos="4500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" name="Oval 644"/>
          <p:cNvSpPr/>
          <p:nvPr/>
        </p:nvSpPr>
        <p:spPr>
          <a:xfrm>
            <a:off x="8395613" y="1428057"/>
            <a:ext cx="65462" cy="4909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6" name="Oval 645"/>
          <p:cNvSpPr/>
          <p:nvPr/>
        </p:nvSpPr>
        <p:spPr>
          <a:xfrm>
            <a:off x="7786226" y="1418911"/>
            <a:ext cx="65462" cy="49097"/>
          </a:xfrm>
          <a:prstGeom prst="ellipse">
            <a:avLst/>
          </a:prstGeom>
          <a:gradFill flip="none" rotWithShape="1">
            <a:gsLst>
              <a:gs pos="39000">
                <a:schemeClr val="accent2">
                  <a:lumMod val="100000"/>
                </a:schemeClr>
              </a:gs>
              <a:gs pos="4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7" name="Oval 646"/>
          <p:cNvSpPr/>
          <p:nvPr/>
        </p:nvSpPr>
        <p:spPr>
          <a:xfrm>
            <a:off x="8120616" y="1743126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8" name="Oval 647"/>
          <p:cNvSpPr/>
          <p:nvPr/>
        </p:nvSpPr>
        <p:spPr>
          <a:xfrm>
            <a:off x="8161921" y="1782549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9" name="Oval 648"/>
          <p:cNvSpPr/>
          <p:nvPr/>
        </p:nvSpPr>
        <p:spPr>
          <a:xfrm>
            <a:off x="8323797" y="1558717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0" name="Oval 649"/>
          <p:cNvSpPr/>
          <p:nvPr/>
        </p:nvSpPr>
        <p:spPr>
          <a:xfrm>
            <a:off x="8524762" y="1452694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1" name="5-Point Star 650"/>
          <p:cNvSpPr/>
          <p:nvPr/>
        </p:nvSpPr>
        <p:spPr>
          <a:xfrm>
            <a:off x="8138693" y="1583266"/>
            <a:ext cx="196386" cy="147290"/>
          </a:xfrm>
          <a:prstGeom prst="star5">
            <a:avLst/>
          </a:prstGeom>
          <a:gradFill>
            <a:gsLst>
              <a:gs pos="50000">
                <a:schemeClr val="accent3">
                  <a:lumMod val="75000"/>
                </a:schemeClr>
              </a:gs>
              <a:gs pos="20000">
                <a:schemeClr val="accent2">
                  <a:lumMod val="100000"/>
                </a:schemeClr>
              </a:gs>
              <a:gs pos="21000">
                <a:schemeClr val="accent6">
                  <a:lumMod val="75000"/>
                </a:schemeClr>
              </a:gs>
              <a:gs pos="34000">
                <a:schemeClr val="accent6">
                  <a:lumMod val="75000"/>
                </a:schemeClr>
              </a:gs>
              <a:gs pos="49000">
                <a:schemeClr val="bg1">
                  <a:lumMod val="65000"/>
                </a:schemeClr>
              </a:gs>
              <a:gs pos="35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3" name="Rectangle 652"/>
          <p:cNvSpPr/>
          <p:nvPr/>
        </p:nvSpPr>
        <p:spPr>
          <a:xfrm>
            <a:off x="314793" y="4146171"/>
            <a:ext cx="737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193 Personnel      99 Institutions     9 States</a:t>
            </a:r>
          </a:p>
        </p:txBody>
      </p:sp>
      <p:grpSp>
        <p:nvGrpSpPr>
          <p:cNvPr id="467" name="Group 466"/>
          <p:cNvGrpSpPr/>
          <p:nvPr/>
        </p:nvGrpSpPr>
        <p:grpSpPr>
          <a:xfrm>
            <a:off x="118152" y="475917"/>
            <a:ext cx="3479151" cy="2768867"/>
            <a:chOff x="281062" y="755367"/>
            <a:chExt cx="3479151" cy="3691823"/>
          </a:xfrm>
          <a:solidFill>
            <a:srgbClr val="C4E4F2"/>
          </a:solidFill>
        </p:grpSpPr>
        <p:sp>
          <p:nvSpPr>
            <p:cNvPr id="505" name="Freeform 7"/>
            <p:cNvSpPr>
              <a:spLocks/>
            </p:cNvSpPr>
            <p:nvPr/>
          </p:nvSpPr>
          <p:spPr bwMode="auto">
            <a:xfrm>
              <a:off x="477702" y="1714993"/>
              <a:ext cx="3893" cy="353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" name="Freeform 15"/>
            <p:cNvSpPr>
              <a:spLocks/>
            </p:cNvSpPr>
            <p:nvPr/>
          </p:nvSpPr>
          <p:spPr bwMode="auto">
            <a:xfrm>
              <a:off x="386195" y="1216625"/>
              <a:ext cx="1329748" cy="1007342"/>
            </a:xfrm>
            <a:custGeom>
              <a:avLst/>
              <a:gdLst>
                <a:gd name="T0" fmla="*/ 465 w 683"/>
                <a:gd name="T1" fmla="*/ 549 h 570"/>
                <a:gd name="T2" fmla="*/ 604 w 683"/>
                <a:gd name="T3" fmla="*/ 374 h 570"/>
                <a:gd name="T4" fmla="*/ 613 w 683"/>
                <a:gd name="T5" fmla="*/ 348 h 570"/>
                <a:gd name="T6" fmla="*/ 607 w 683"/>
                <a:gd name="T7" fmla="*/ 329 h 570"/>
                <a:gd name="T8" fmla="*/ 604 w 683"/>
                <a:gd name="T9" fmla="*/ 303 h 570"/>
                <a:gd name="T10" fmla="*/ 630 w 683"/>
                <a:gd name="T11" fmla="*/ 275 h 570"/>
                <a:gd name="T12" fmla="*/ 639 w 683"/>
                <a:gd name="T13" fmla="*/ 256 h 570"/>
                <a:gd name="T14" fmla="*/ 679 w 683"/>
                <a:gd name="T15" fmla="*/ 203 h 570"/>
                <a:gd name="T16" fmla="*/ 666 w 683"/>
                <a:gd name="T17" fmla="*/ 169 h 570"/>
                <a:gd name="T18" fmla="*/ 660 w 683"/>
                <a:gd name="T19" fmla="*/ 149 h 570"/>
                <a:gd name="T20" fmla="*/ 498 w 683"/>
                <a:gd name="T21" fmla="*/ 121 h 570"/>
                <a:gd name="T22" fmla="*/ 466 w 683"/>
                <a:gd name="T23" fmla="*/ 115 h 570"/>
                <a:gd name="T24" fmla="*/ 433 w 683"/>
                <a:gd name="T25" fmla="*/ 117 h 570"/>
                <a:gd name="T26" fmla="*/ 399 w 683"/>
                <a:gd name="T27" fmla="*/ 122 h 570"/>
                <a:gd name="T28" fmla="*/ 378 w 683"/>
                <a:gd name="T29" fmla="*/ 113 h 570"/>
                <a:gd name="T30" fmla="*/ 337 w 683"/>
                <a:gd name="T31" fmla="*/ 115 h 570"/>
                <a:gd name="T32" fmla="*/ 322 w 683"/>
                <a:gd name="T33" fmla="*/ 102 h 570"/>
                <a:gd name="T34" fmla="*/ 295 w 683"/>
                <a:gd name="T35" fmla="*/ 94 h 570"/>
                <a:gd name="T36" fmla="*/ 275 w 683"/>
                <a:gd name="T37" fmla="*/ 100 h 570"/>
                <a:gd name="T38" fmla="*/ 247 w 683"/>
                <a:gd name="T39" fmla="*/ 96 h 570"/>
                <a:gd name="T40" fmla="*/ 226 w 683"/>
                <a:gd name="T41" fmla="*/ 87 h 570"/>
                <a:gd name="T42" fmla="*/ 224 w 683"/>
                <a:gd name="T43" fmla="*/ 34 h 570"/>
                <a:gd name="T44" fmla="*/ 207 w 683"/>
                <a:gd name="T45" fmla="*/ 19 h 570"/>
                <a:gd name="T46" fmla="*/ 194 w 683"/>
                <a:gd name="T47" fmla="*/ 17 h 570"/>
                <a:gd name="T48" fmla="*/ 175 w 683"/>
                <a:gd name="T49" fmla="*/ 8 h 570"/>
                <a:gd name="T50" fmla="*/ 162 w 683"/>
                <a:gd name="T51" fmla="*/ 4 h 570"/>
                <a:gd name="T52" fmla="*/ 162 w 683"/>
                <a:gd name="T53" fmla="*/ 10 h 570"/>
                <a:gd name="T54" fmla="*/ 151 w 683"/>
                <a:gd name="T55" fmla="*/ 8 h 570"/>
                <a:gd name="T56" fmla="*/ 143 w 683"/>
                <a:gd name="T57" fmla="*/ 30 h 570"/>
                <a:gd name="T58" fmla="*/ 139 w 683"/>
                <a:gd name="T59" fmla="*/ 51 h 570"/>
                <a:gd name="T60" fmla="*/ 132 w 683"/>
                <a:gd name="T61" fmla="*/ 70 h 570"/>
                <a:gd name="T62" fmla="*/ 130 w 683"/>
                <a:gd name="T63" fmla="*/ 79 h 570"/>
                <a:gd name="T64" fmla="*/ 122 w 683"/>
                <a:gd name="T65" fmla="*/ 100 h 570"/>
                <a:gd name="T66" fmla="*/ 113 w 683"/>
                <a:gd name="T67" fmla="*/ 126 h 570"/>
                <a:gd name="T68" fmla="*/ 92 w 683"/>
                <a:gd name="T69" fmla="*/ 173 h 570"/>
                <a:gd name="T70" fmla="*/ 89 w 683"/>
                <a:gd name="T71" fmla="*/ 186 h 570"/>
                <a:gd name="T72" fmla="*/ 68 w 683"/>
                <a:gd name="T73" fmla="*/ 241 h 570"/>
                <a:gd name="T74" fmla="*/ 68 w 683"/>
                <a:gd name="T75" fmla="*/ 252 h 570"/>
                <a:gd name="T76" fmla="*/ 57 w 683"/>
                <a:gd name="T77" fmla="*/ 262 h 570"/>
                <a:gd name="T78" fmla="*/ 47 w 683"/>
                <a:gd name="T79" fmla="*/ 284 h 570"/>
                <a:gd name="T80" fmla="*/ 51 w 683"/>
                <a:gd name="T81" fmla="*/ 284 h 570"/>
                <a:gd name="T82" fmla="*/ 47 w 683"/>
                <a:gd name="T83" fmla="*/ 284 h 570"/>
                <a:gd name="T84" fmla="*/ 36 w 683"/>
                <a:gd name="T85" fmla="*/ 288 h 570"/>
                <a:gd name="T86" fmla="*/ 10 w 683"/>
                <a:gd name="T87" fmla="*/ 346 h 570"/>
                <a:gd name="T88" fmla="*/ 6 w 683"/>
                <a:gd name="T89" fmla="*/ 376 h 570"/>
                <a:gd name="T90" fmla="*/ 2 w 683"/>
                <a:gd name="T91" fmla="*/ 418 h 570"/>
                <a:gd name="T92" fmla="*/ 184 w 683"/>
                <a:gd name="T93" fmla="*/ 48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3" h="570">
                  <a:moveTo>
                    <a:pt x="184" y="480"/>
                  </a:moveTo>
                  <a:lnTo>
                    <a:pt x="329" y="517"/>
                  </a:lnTo>
                  <a:lnTo>
                    <a:pt x="465" y="549"/>
                  </a:lnTo>
                  <a:lnTo>
                    <a:pt x="560" y="570"/>
                  </a:lnTo>
                  <a:lnTo>
                    <a:pt x="600" y="378"/>
                  </a:lnTo>
                  <a:lnTo>
                    <a:pt x="604" y="374"/>
                  </a:lnTo>
                  <a:lnTo>
                    <a:pt x="606" y="371"/>
                  </a:lnTo>
                  <a:lnTo>
                    <a:pt x="613" y="357"/>
                  </a:lnTo>
                  <a:lnTo>
                    <a:pt x="613" y="348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607" y="329"/>
                  </a:lnTo>
                  <a:lnTo>
                    <a:pt x="602" y="327"/>
                  </a:lnTo>
                  <a:lnTo>
                    <a:pt x="598" y="324"/>
                  </a:lnTo>
                  <a:lnTo>
                    <a:pt x="604" y="303"/>
                  </a:lnTo>
                  <a:lnTo>
                    <a:pt x="609" y="295"/>
                  </a:lnTo>
                  <a:lnTo>
                    <a:pt x="619" y="282"/>
                  </a:lnTo>
                  <a:lnTo>
                    <a:pt x="630" y="275"/>
                  </a:lnTo>
                  <a:lnTo>
                    <a:pt x="636" y="269"/>
                  </a:lnTo>
                  <a:lnTo>
                    <a:pt x="639" y="262"/>
                  </a:lnTo>
                  <a:lnTo>
                    <a:pt x="639" y="256"/>
                  </a:lnTo>
                  <a:lnTo>
                    <a:pt x="653" y="243"/>
                  </a:lnTo>
                  <a:lnTo>
                    <a:pt x="662" y="220"/>
                  </a:lnTo>
                  <a:lnTo>
                    <a:pt x="679" y="203"/>
                  </a:lnTo>
                  <a:lnTo>
                    <a:pt x="683" y="196"/>
                  </a:lnTo>
                  <a:lnTo>
                    <a:pt x="681" y="183"/>
                  </a:lnTo>
                  <a:lnTo>
                    <a:pt x="666" y="169"/>
                  </a:lnTo>
                  <a:lnTo>
                    <a:pt x="664" y="166"/>
                  </a:lnTo>
                  <a:lnTo>
                    <a:pt x="660" y="158"/>
                  </a:lnTo>
                  <a:lnTo>
                    <a:pt x="660" y="149"/>
                  </a:lnTo>
                  <a:lnTo>
                    <a:pt x="572" y="132"/>
                  </a:lnTo>
                  <a:lnTo>
                    <a:pt x="504" y="115"/>
                  </a:lnTo>
                  <a:lnTo>
                    <a:pt x="498" y="121"/>
                  </a:lnTo>
                  <a:lnTo>
                    <a:pt x="491" y="119"/>
                  </a:lnTo>
                  <a:lnTo>
                    <a:pt x="483" y="117"/>
                  </a:lnTo>
                  <a:lnTo>
                    <a:pt x="466" y="115"/>
                  </a:lnTo>
                  <a:lnTo>
                    <a:pt x="463" y="113"/>
                  </a:lnTo>
                  <a:lnTo>
                    <a:pt x="455" y="117"/>
                  </a:lnTo>
                  <a:lnTo>
                    <a:pt x="433" y="117"/>
                  </a:lnTo>
                  <a:lnTo>
                    <a:pt x="419" y="119"/>
                  </a:lnTo>
                  <a:lnTo>
                    <a:pt x="406" y="122"/>
                  </a:lnTo>
                  <a:lnTo>
                    <a:pt x="399" y="122"/>
                  </a:lnTo>
                  <a:lnTo>
                    <a:pt x="393" y="121"/>
                  </a:lnTo>
                  <a:lnTo>
                    <a:pt x="386" y="115"/>
                  </a:lnTo>
                  <a:lnTo>
                    <a:pt x="378" y="113"/>
                  </a:lnTo>
                  <a:lnTo>
                    <a:pt x="357" y="117"/>
                  </a:lnTo>
                  <a:lnTo>
                    <a:pt x="350" y="115"/>
                  </a:lnTo>
                  <a:lnTo>
                    <a:pt x="337" y="115"/>
                  </a:lnTo>
                  <a:lnTo>
                    <a:pt x="335" y="109"/>
                  </a:lnTo>
                  <a:lnTo>
                    <a:pt x="327" y="104"/>
                  </a:lnTo>
                  <a:lnTo>
                    <a:pt x="322" y="102"/>
                  </a:lnTo>
                  <a:lnTo>
                    <a:pt x="314" y="98"/>
                  </a:lnTo>
                  <a:lnTo>
                    <a:pt x="303" y="98"/>
                  </a:lnTo>
                  <a:lnTo>
                    <a:pt x="295" y="94"/>
                  </a:lnTo>
                  <a:lnTo>
                    <a:pt x="290" y="94"/>
                  </a:lnTo>
                  <a:lnTo>
                    <a:pt x="282" y="100"/>
                  </a:lnTo>
                  <a:lnTo>
                    <a:pt x="275" y="100"/>
                  </a:lnTo>
                  <a:lnTo>
                    <a:pt x="262" y="102"/>
                  </a:lnTo>
                  <a:lnTo>
                    <a:pt x="254" y="102"/>
                  </a:lnTo>
                  <a:lnTo>
                    <a:pt x="247" y="96"/>
                  </a:lnTo>
                  <a:lnTo>
                    <a:pt x="245" y="96"/>
                  </a:lnTo>
                  <a:lnTo>
                    <a:pt x="237" y="90"/>
                  </a:lnTo>
                  <a:lnTo>
                    <a:pt x="226" y="87"/>
                  </a:lnTo>
                  <a:lnTo>
                    <a:pt x="224" y="83"/>
                  </a:lnTo>
                  <a:lnTo>
                    <a:pt x="228" y="47"/>
                  </a:lnTo>
                  <a:lnTo>
                    <a:pt x="224" y="34"/>
                  </a:lnTo>
                  <a:lnTo>
                    <a:pt x="216" y="27"/>
                  </a:lnTo>
                  <a:lnTo>
                    <a:pt x="213" y="21"/>
                  </a:lnTo>
                  <a:lnTo>
                    <a:pt x="207" y="19"/>
                  </a:lnTo>
                  <a:lnTo>
                    <a:pt x="201" y="21"/>
                  </a:lnTo>
                  <a:lnTo>
                    <a:pt x="194" y="19"/>
                  </a:lnTo>
                  <a:lnTo>
                    <a:pt x="194" y="17"/>
                  </a:lnTo>
                  <a:lnTo>
                    <a:pt x="188" y="11"/>
                  </a:lnTo>
                  <a:lnTo>
                    <a:pt x="183" y="6"/>
                  </a:lnTo>
                  <a:lnTo>
                    <a:pt x="175" y="8"/>
                  </a:lnTo>
                  <a:lnTo>
                    <a:pt x="168" y="8"/>
                  </a:lnTo>
                  <a:lnTo>
                    <a:pt x="166" y="4"/>
                  </a:lnTo>
                  <a:lnTo>
                    <a:pt x="162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4" y="0"/>
                  </a:lnTo>
                  <a:lnTo>
                    <a:pt x="151" y="8"/>
                  </a:lnTo>
                  <a:lnTo>
                    <a:pt x="149" y="23"/>
                  </a:lnTo>
                  <a:lnTo>
                    <a:pt x="143" y="28"/>
                  </a:lnTo>
                  <a:lnTo>
                    <a:pt x="143" y="30"/>
                  </a:lnTo>
                  <a:lnTo>
                    <a:pt x="141" y="36"/>
                  </a:lnTo>
                  <a:lnTo>
                    <a:pt x="139" y="43"/>
                  </a:lnTo>
                  <a:lnTo>
                    <a:pt x="139" y="51"/>
                  </a:lnTo>
                  <a:lnTo>
                    <a:pt x="141" y="55"/>
                  </a:lnTo>
                  <a:lnTo>
                    <a:pt x="136" y="62"/>
                  </a:lnTo>
                  <a:lnTo>
                    <a:pt x="132" y="70"/>
                  </a:lnTo>
                  <a:lnTo>
                    <a:pt x="137" y="75"/>
                  </a:lnTo>
                  <a:lnTo>
                    <a:pt x="130" y="74"/>
                  </a:lnTo>
                  <a:lnTo>
                    <a:pt x="130" y="79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100"/>
                  </a:lnTo>
                  <a:lnTo>
                    <a:pt x="121" y="107"/>
                  </a:lnTo>
                  <a:lnTo>
                    <a:pt x="115" y="119"/>
                  </a:lnTo>
                  <a:lnTo>
                    <a:pt x="113" y="126"/>
                  </a:lnTo>
                  <a:lnTo>
                    <a:pt x="102" y="145"/>
                  </a:lnTo>
                  <a:lnTo>
                    <a:pt x="98" y="158"/>
                  </a:lnTo>
                  <a:lnTo>
                    <a:pt x="92" y="173"/>
                  </a:lnTo>
                  <a:lnTo>
                    <a:pt x="94" y="181"/>
                  </a:lnTo>
                  <a:lnTo>
                    <a:pt x="94" y="183"/>
                  </a:lnTo>
                  <a:lnTo>
                    <a:pt x="89" y="186"/>
                  </a:lnTo>
                  <a:lnTo>
                    <a:pt x="85" y="192"/>
                  </a:lnTo>
                  <a:lnTo>
                    <a:pt x="81" y="207"/>
                  </a:lnTo>
                  <a:lnTo>
                    <a:pt x="68" y="241"/>
                  </a:lnTo>
                  <a:lnTo>
                    <a:pt x="62" y="248"/>
                  </a:lnTo>
                  <a:lnTo>
                    <a:pt x="60" y="256"/>
                  </a:lnTo>
                  <a:lnTo>
                    <a:pt x="68" y="252"/>
                  </a:lnTo>
                  <a:lnTo>
                    <a:pt x="70" y="256"/>
                  </a:lnTo>
                  <a:lnTo>
                    <a:pt x="62" y="256"/>
                  </a:lnTo>
                  <a:lnTo>
                    <a:pt x="57" y="262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7" y="284"/>
                  </a:lnTo>
                  <a:lnTo>
                    <a:pt x="49" y="282"/>
                  </a:lnTo>
                  <a:lnTo>
                    <a:pt x="49" y="284"/>
                  </a:lnTo>
                  <a:lnTo>
                    <a:pt x="51" y="284"/>
                  </a:lnTo>
                  <a:lnTo>
                    <a:pt x="49" y="288"/>
                  </a:lnTo>
                  <a:lnTo>
                    <a:pt x="49" y="284"/>
                  </a:lnTo>
                  <a:lnTo>
                    <a:pt x="47" y="284"/>
                  </a:lnTo>
                  <a:lnTo>
                    <a:pt x="42" y="288"/>
                  </a:lnTo>
                  <a:lnTo>
                    <a:pt x="38" y="295"/>
                  </a:lnTo>
                  <a:lnTo>
                    <a:pt x="36" y="288"/>
                  </a:lnTo>
                  <a:lnTo>
                    <a:pt x="23" y="316"/>
                  </a:lnTo>
                  <a:lnTo>
                    <a:pt x="10" y="333"/>
                  </a:lnTo>
                  <a:lnTo>
                    <a:pt x="10" y="346"/>
                  </a:lnTo>
                  <a:lnTo>
                    <a:pt x="13" y="361"/>
                  </a:lnTo>
                  <a:lnTo>
                    <a:pt x="12" y="369"/>
                  </a:lnTo>
                  <a:lnTo>
                    <a:pt x="6" y="376"/>
                  </a:lnTo>
                  <a:lnTo>
                    <a:pt x="4" y="382"/>
                  </a:lnTo>
                  <a:lnTo>
                    <a:pt x="0" y="391"/>
                  </a:lnTo>
                  <a:lnTo>
                    <a:pt x="2" y="418"/>
                  </a:lnTo>
                  <a:lnTo>
                    <a:pt x="8" y="433"/>
                  </a:lnTo>
                  <a:lnTo>
                    <a:pt x="12" y="433"/>
                  </a:lnTo>
                  <a:lnTo>
                    <a:pt x="184" y="48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" name="Freeform 16"/>
            <p:cNvSpPr>
              <a:spLocks/>
            </p:cNvSpPr>
            <p:nvPr/>
          </p:nvSpPr>
          <p:spPr bwMode="auto">
            <a:xfrm>
              <a:off x="481595" y="1718528"/>
              <a:ext cx="3893" cy="706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5" name="Freeform 17"/>
            <p:cNvSpPr>
              <a:spLocks/>
            </p:cNvSpPr>
            <p:nvPr/>
          </p:nvSpPr>
          <p:spPr bwMode="auto">
            <a:xfrm>
              <a:off x="481595" y="1718528"/>
              <a:ext cx="3893" cy="706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1" name="Freeform 18"/>
            <p:cNvSpPr>
              <a:spLocks/>
            </p:cNvSpPr>
            <p:nvPr/>
          </p:nvSpPr>
          <p:spPr bwMode="auto">
            <a:xfrm>
              <a:off x="584783" y="2794794"/>
              <a:ext cx="17522" cy="26510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" name="Freeform 19"/>
            <p:cNvSpPr>
              <a:spLocks/>
            </p:cNvSpPr>
            <p:nvPr/>
          </p:nvSpPr>
          <p:spPr bwMode="auto">
            <a:xfrm>
              <a:off x="584783" y="2794794"/>
              <a:ext cx="17522" cy="26510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23" name="Group 522"/>
            <p:cNvGrpSpPr/>
            <p:nvPr/>
          </p:nvGrpSpPr>
          <p:grpSpPr>
            <a:xfrm>
              <a:off x="676287" y="755367"/>
              <a:ext cx="1101957" cy="724580"/>
              <a:chOff x="1223721" y="1378665"/>
              <a:chExt cx="543750" cy="357537"/>
            </a:xfrm>
            <a:grpFill/>
          </p:grpSpPr>
          <p:sp>
            <p:nvSpPr>
              <p:cNvPr id="549" name="Freeform 8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0" name="Freeform 9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1" name="Freeform 10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2" name="Freeform 11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5" name="Freeform 12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6" name="Freeform 13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7" name="Freeform 20"/>
              <p:cNvSpPr>
                <a:spLocks/>
              </p:cNvSpPr>
              <p:nvPr/>
            </p:nvSpPr>
            <p:spPr bwMode="auto">
              <a:xfrm>
                <a:off x="1223721" y="1378665"/>
                <a:ext cx="543750" cy="357537"/>
              </a:xfrm>
              <a:custGeom>
                <a:avLst/>
                <a:gdLst>
                  <a:gd name="T0" fmla="*/ 75 w 566"/>
                  <a:gd name="T1" fmla="*/ 344 h 410"/>
                  <a:gd name="T2" fmla="*/ 98 w 566"/>
                  <a:gd name="T3" fmla="*/ 357 h 410"/>
                  <a:gd name="T4" fmla="*/ 133 w 566"/>
                  <a:gd name="T5" fmla="*/ 361 h 410"/>
                  <a:gd name="T6" fmla="*/ 165 w 566"/>
                  <a:gd name="T7" fmla="*/ 359 h 410"/>
                  <a:gd name="T8" fmla="*/ 188 w 566"/>
                  <a:gd name="T9" fmla="*/ 376 h 410"/>
                  <a:gd name="T10" fmla="*/ 237 w 566"/>
                  <a:gd name="T11" fmla="*/ 376 h 410"/>
                  <a:gd name="T12" fmla="*/ 270 w 566"/>
                  <a:gd name="T13" fmla="*/ 380 h 410"/>
                  <a:gd name="T14" fmla="*/ 317 w 566"/>
                  <a:gd name="T15" fmla="*/ 376 h 410"/>
                  <a:gd name="T16" fmla="*/ 355 w 566"/>
                  <a:gd name="T17" fmla="*/ 376 h 410"/>
                  <a:gd name="T18" fmla="*/ 511 w 566"/>
                  <a:gd name="T19" fmla="*/ 383 h 410"/>
                  <a:gd name="T20" fmla="*/ 564 w 566"/>
                  <a:gd name="T21" fmla="*/ 100 h 410"/>
                  <a:gd name="T22" fmla="*/ 263 w 566"/>
                  <a:gd name="T23" fmla="*/ 24 h 410"/>
                  <a:gd name="T24" fmla="*/ 165 w 566"/>
                  <a:gd name="T25" fmla="*/ 17 h 410"/>
                  <a:gd name="T26" fmla="*/ 176 w 566"/>
                  <a:gd name="T27" fmla="*/ 38 h 410"/>
                  <a:gd name="T28" fmla="*/ 173 w 566"/>
                  <a:gd name="T29" fmla="*/ 53 h 410"/>
                  <a:gd name="T30" fmla="*/ 158 w 566"/>
                  <a:gd name="T31" fmla="*/ 62 h 410"/>
                  <a:gd name="T32" fmla="*/ 171 w 566"/>
                  <a:gd name="T33" fmla="*/ 83 h 410"/>
                  <a:gd name="T34" fmla="*/ 175 w 566"/>
                  <a:gd name="T35" fmla="*/ 115 h 410"/>
                  <a:gd name="T36" fmla="*/ 154 w 566"/>
                  <a:gd name="T37" fmla="*/ 141 h 410"/>
                  <a:gd name="T38" fmla="*/ 146 w 566"/>
                  <a:gd name="T39" fmla="*/ 177 h 410"/>
                  <a:gd name="T40" fmla="*/ 116 w 566"/>
                  <a:gd name="T41" fmla="*/ 192 h 410"/>
                  <a:gd name="T42" fmla="*/ 99 w 566"/>
                  <a:gd name="T43" fmla="*/ 190 h 410"/>
                  <a:gd name="T44" fmla="*/ 107 w 566"/>
                  <a:gd name="T45" fmla="*/ 175 h 410"/>
                  <a:gd name="T46" fmla="*/ 116 w 566"/>
                  <a:gd name="T47" fmla="*/ 186 h 410"/>
                  <a:gd name="T48" fmla="*/ 131 w 566"/>
                  <a:gd name="T49" fmla="*/ 167 h 410"/>
                  <a:gd name="T50" fmla="*/ 141 w 566"/>
                  <a:gd name="T51" fmla="*/ 147 h 410"/>
                  <a:gd name="T52" fmla="*/ 141 w 566"/>
                  <a:gd name="T53" fmla="*/ 137 h 410"/>
                  <a:gd name="T54" fmla="*/ 154 w 566"/>
                  <a:gd name="T55" fmla="*/ 120 h 410"/>
                  <a:gd name="T56" fmla="*/ 114 w 566"/>
                  <a:gd name="T57" fmla="*/ 139 h 410"/>
                  <a:gd name="T58" fmla="*/ 116 w 566"/>
                  <a:gd name="T59" fmla="*/ 158 h 410"/>
                  <a:gd name="T60" fmla="*/ 114 w 566"/>
                  <a:gd name="T61" fmla="*/ 137 h 410"/>
                  <a:gd name="T62" fmla="*/ 131 w 566"/>
                  <a:gd name="T63" fmla="*/ 132 h 410"/>
                  <a:gd name="T64" fmla="*/ 141 w 566"/>
                  <a:gd name="T65" fmla="*/ 92 h 410"/>
                  <a:gd name="T66" fmla="*/ 129 w 566"/>
                  <a:gd name="T67" fmla="*/ 86 h 410"/>
                  <a:gd name="T68" fmla="*/ 113 w 566"/>
                  <a:gd name="T69" fmla="*/ 77 h 410"/>
                  <a:gd name="T70" fmla="*/ 77 w 566"/>
                  <a:gd name="T71" fmla="*/ 64 h 410"/>
                  <a:gd name="T72" fmla="*/ 41 w 566"/>
                  <a:gd name="T73" fmla="*/ 45 h 410"/>
                  <a:gd name="T74" fmla="*/ 17 w 566"/>
                  <a:gd name="T75" fmla="*/ 30 h 410"/>
                  <a:gd name="T76" fmla="*/ 7 w 566"/>
                  <a:gd name="T77" fmla="*/ 53 h 410"/>
                  <a:gd name="T78" fmla="*/ 13 w 566"/>
                  <a:gd name="T79" fmla="*/ 83 h 410"/>
                  <a:gd name="T80" fmla="*/ 17 w 566"/>
                  <a:gd name="T81" fmla="*/ 148 h 410"/>
                  <a:gd name="T82" fmla="*/ 17 w 566"/>
                  <a:gd name="T83" fmla="*/ 171 h 410"/>
                  <a:gd name="T84" fmla="*/ 24 w 566"/>
                  <a:gd name="T85" fmla="*/ 188 h 410"/>
                  <a:gd name="T86" fmla="*/ 13 w 566"/>
                  <a:gd name="T87" fmla="*/ 207 h 410"/>
                  <a:gd name="T88" fmla="*/ 28 w 566"/>
                  <a:gd name="T89" fmla="*/ 216 h 410"/>
                  <a:gd name="T90" fmla="*/ 13 w 566"/>
                  <a:gd name="T91" fmla="*/ 233 h 410"/>
                  <a:gd name="T92" fmla="*/ 5 w 566"/>
                  <a:gd name="T93" fmla="*/ 237 h 410"/>
                  <a:gd name="T94" fmla="*/ 5 w 566"/>
                  <a:gd name="T95" fmla="*/ 252 h 410"/>
                  <a:gd name="T96" fmla="*/ 35 w 566"/>
                  <a:gd name="T97" fmla="*/ 263 h 410"/>
                  <a:gd name="T98" fmla="*/ 45 w 566"/>
                  <a:gd name="T99" fmla="*/ 272 h 410"/>
                  <a:gd name="T100" fmla="*/ 67 w 566"/>
                  <a:gd name="T101" fmla="*/ 28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6" h="410">
                    <a:moveTo>
                      <a:pt x="67" y="288"/>
                    </a:moveTo>
                    <a:lnTo>
                      <a:pt x="75" y="295"/>
                    </a:lnTo>
                    <a:lnTo>
                      <a:pt x="79" y="308"/>
                    </a:lnTo>
                    <a:lnTo>
                      <a:pt x="75" y="344"/>
                    </a:lnTo>
                    <a:lnTo>
                      <a:pt x="77" y="348"/>
                    </a:lnTo>
                    <a:lnTo>
                      <a:pt x="88" y="351"/>
                    </a:lnTo>
                    <a:lnTo>
                      <a:pt x="96" y="357"/>
                    </a:lnTo>
                    <a:lnTo>
                      <a:pt x="98" y="357"/>
                    </a:lnTo>
                    <a:lnTo>
                      <a:pt x="105" y="363"/>
                    </a:lnTo>
                    <a:lnTo>
                      <a:pt x="113" y="363"/>
                    </a:lnTo>
                    <a:lnTo>
                      <a:pt x="126" y="361"/>
                    </a:lnTo>
                    <a:lnTo>
                      <a:pt x="133" y="361"/>
                    </a:lnTo>
                    <a:lnTo>
                      <a:pt x="141" y="355"/>
                    </a:lnTo>
                    <a:lnTo>
                      <a:pt x="146" y="355"/>
                    </a:lnTo>
                    <a:lnTo>
                      <a:pt x="154" y="359"/>
                    </a:lnTo>
                    <a:lnTo>
                      <a:pt x="165" y="359"/>
                    </a:lnTo>
                    <a:lnTo>
                      <a:pt x="173" y="363"/>
                    </a:lnTo>
                    <a:lnTo>
                      <a:pt x="178" y="365"/>
                    </a:lnTo>
                    <a:lnTo>
                      <a:pt x="186" y="370"/>
                    </a:lnTo>
                    <a:lnTo>
                      <a:pt x="188" y="376"/>
                    </a:lnTo>
                    <a:lnTo>
                      <a:pt x="201" y="376"/>
                    </a:lnTo>
                    <a:lnTo>
                      <a:pt x="208" y="378"/>
                    </a:lnTo>
                    <a:lnTo>
                      <a:pt x="229" y="374"/>
                    </a:lnTo>
                    <a:lnTo>
                      <a:pt x="237" y="376"/>
                    </a:lnTo>
                    <a:lnTo>
                      <a:pt x="244" y="382"/>
                    </a:lnTo>
                    <a:lnTo>
                      <a:pt x="250" y="383"/>
                    </a:lnTo>
                    <a:lnTo>
                      <a:pt x="257" y="383"/>
                    </a:lnTo>
                    <a:lnTo>
                      <a:pt x="270" y="380"/>
                    </a:lnTo>
                    <a:lnTo>
                      <a:pt x="284" y="378"/>
                    </a:lnTo>
                    <a:lnTo>
                      <a:pt x="306" y="378"/>
                    </a:lnTo>
                    <a:lnTo>
                      <a:pt x="314" y="374"/>
                    </a:lnTo>
                    <a:lnTo>
                      <a:pt x="317" y="376"/>
                    </a:lnTo>
                    <a:lnTo>
                      <a:pt x="334" y="378"/>
                    </a:lnTo>
                    <a:lnTo>
                      <a:pt x="342" y="380"/>
                    </a:lnTo>
                    <a:lnTo>
                      <a:pt x="349" y="382"/>
                    </a:lnTo>
                    <a:lnTo>
                      <a:pt x="355" y="376"/>
                    </a:lnTo>
                    <a:lnTo>
                      <a:pt x="423" y="393"/>
                    </a:lnTo>
                    <a:lnTo>
                      <a:pt x="511" y="410"/>
                    </a:lnTo>
                    <a:lnTo>
                      <a:pt x="509" y="404"/>
                    </a:lnTo>
                    <a:lnTo>
                      <a:pt x="511" y="383"/>
                    </a:lnTo>
                    <a:lnTo>
                      <a:pt x="507" y="368"/>
                    </a:lnTo>
                    <a:lnTo>
                      <a:pt x="511" y="363"/>
                    </a:lnTo>
                    <a:lnTo>
                      <a:pt x="513" y="340"/>
                    </a:lnTo>
                    <a:lnTo>
                      <a:pt x="564" y="100"/>
                    </a:lnTo>
                    <a:lnTo>
                      <a:pt x="566" y="96"/>
                    </a:lnTo>
                    <a:lnTo>
                      <a:pt x="498" y="81"/>
                    </a:lnTo>
                    <a:lnTo>
                      <a:pt x="372" y="53"/>
                    </a:lnTo>
                    <a:lnTo>
                      <a:pt x="263" y="24"/>
                    </a:lnTo>
                    <a:lnTo>
                      <a:pt x="167" y="0"/>
                    </a:lnTo>
                    <a:lnTo>
                      <a:pt x="161" y="4"/>
                    </a:lnTo>
                    <a:lnTo>
                      <a:pt x="163" y="11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71" y="26"/>
                    </a:lnTo>
                    <a:lnTo>
                      <a:pt x="178" y="30"/>
                    </a:lnTo>
                    <a:lnTo>
                      <a:pt x="176" y="38"/>
                    </a:lnTo>
                    <a:lnTo>
                      <a:pt x="176" y="43"/>
                    </a:lnTo>
                    <a:lnTo>
                      <a:pt x="176" y="51"/>
                    </a:lnTo>
                    <a:lnTo>
                      <a:pt x="169" y="47"/>
                    </a:lnTo>
                    <a:lnTo>
                      <a:pt x="173" y="53"/>
                    </a:lnTo>
                    <a:lnTo>
                      <a:pt x="171" y="60"/>
                    </a:lnTo>
                    <a:lnTo>
                      <a:pt x="163" y="56"/>
                    </a:lnTo>
                    <a:lnTo>
                      <a:pt x="158" y="56"/>
                    </a:lnTo>
                    <a:lnTo>
                      <a:pt x="158" y="62"/>
                    </a:lnTo>
                    <a:lnTo>
                      <a:pt x="165" y="62"/>
                    </a:lnTo>
                    <a:lnTo>
                      <a:pt x="167" y="69"/>
                    </a:lnTo>
                    <a:lnTo>
                      <a:pt x="173" y="77"/>
                    </a:lnTo>
                    <a:lnTo>
                      <a:pt x="171" y="83"/>
                    </a:lnTo>
                    <a:lnTo>
                      <a:pt x="173" y="86"/>
                    </a:lnTo>
                    <a:lnTo>
                      <a:pt x="171" y="100"/>
                    </a:lnTo>
                    <a:lnTo>
                      <a:pt x="175" y="107"/>
                    </a:lnTo>
                    <a:lnTo>
                      <a:pt x="175" y="115"/>
                    </a:lnTo>
                    <a:lnTo>
                      <a:pt x="167" y="120"/>
                    </a:lnTo>
                    <a:lnTo>
                      <a:pt x="160" y="130"/>
                    </a:lnTo>
                    <a:lnTo>
                      <a:pt x="161" y="137"/>
                    </a:lnTo>
                    <a:lnTo>
                      <a:pt x="154" y="141"/>
                    </a:lnTo>
                    <a:lnTo>
                      <a:pt x="158" y="148"/>
                    </a:lnTo>
                    <a:lnTo>
                      <a:pt x="152" y="154"/>
                    </a:lnTo>
                    <a:lnTo>
                      <a:pt x="154" y="169"/>
                    </a:lnTo>
                    <a:lnTo>
                      <a:pt x="146" y="177"/>
                    </a:lnTo>
                    <a:lnTo>
                      <a:pt x="133" y="180"/>
                    </a:lnTo>
                    <a:lnTo>
                      <a:pt x="129" y="186"/>
                    </a:lnTo>
                    <a:lnTo>
                      <a:pt x="124" y="192"/>
                    </a:lnTo>
                    <a:lnTo>
                      <a:pt x="116" y="192"/>
                    </a:lnTo>
                    <a:lnTo>
                      <a:pt x="113" y="184"/>
                    </a:lnTo>
                    <a:lnTo>
                      <a:pt x="105" y="188"/>
                    </a:lnTo>
                    <a:lnTo>
                      <a:pt x="105" y="195"/>
                    </a:lnTo>
                    <a:lnTo>
                      <a:pt x="99" y="190"/>
                    </a:lnTo>
                    <a:lnTo>
                      <a:pt x="101" y="184"/>
                    </a:lnTo>
                    <a:lnTo>
                      <a:pt x="94" y="182"/>
                    </a:lnTo>
                    <a:lnTo>
                      <a:pt x="101" y="180"/>
                    </a:lnTo>
                    <a:lnTo>
                      <a:pt x="107" y="175"/>
                    </a:lnTo>
                    <a:lnTo>
                      <a:pt x="120" y="165"/>
                    </a:lnTo>
                    <a:lnTo>
                      <a:pt x="118" y="173"/>
                    </a:lnTo>
                    <a:lnTo>
                      <a:pt x="116" y="179"/>
                    </a:lnTo>
                    <a:lnTo>
                      <a:pt x="116" y="186"/>
                    </a:lnTo>
                    <a:lnTo>
                      <a:pt x="118" y="182"/>
                    </a:lnTo>
                    <a:lnTo>
                      <a:pt x="120" y="175"/>
                    </a:lnTo>
                    <a:lnTo>
                      <a:pt x="126" y="169"/>
                    </a:lnTo>
                    <a:lnTo>
                      <a:pt x="131" y="167"/>
                    </a:lnTo>
                    <a:lnTo>
                      <a:pt x="126" y="175"/>
                    </a:lnTo>
                    <a:lnTo>
                      <a:pt x="133" y="179"/>
                    </a:lnTo>
                    <a:lnTo>
                      <a:pt x="145" y="154"/>
                    </a:lnTo>
                    <a:lnTo>
                      <a:pt x="141" y="147"/>
                    </a:lnTo>
                    <a:lnTo>
                      <a:pt x="133" y="148"/>
                    </a:lnTo>
                    <a:lnTo>
                      <a:pt x="133" y="141"/>
                    </a:lnTo>
                    <a:lnTo>
                      <a:pt x="141" y="143"/>
                    </a:lnTo>
                    <a:lnTo>
                      <a:pt x="141" y="137"/>
                    </a:lnTo>
                    <a:lnTo>
                      <a:pt x="141" y="130"/>
                    </a:lnTo>
                    <a:lnTo>
                      <a:pt x="146" y="132"/>
                    </a:lnTo>
                    <a:lnTo>
                      <a:pt x="152" y="128"/>
                    </a:lnTo>
                    <a:lnTo>
                      <a:pt x="154" y="120"/>
                    </a:lnTo>
                    <a:lnTo>
                      <a:pt x="150" y="113"/>
                    </a:lnTo>
                    <a:lnTo>
                      <a:pt x="133" y="128"/>
                    </a:lnTo>
                    <a:lnTo>
                      <a:pt x="128" y="135"/>
                    </a:lnTo>
                    <a:lnTo>
                      <a:pt x="114" y="139"/>
                    </a:lnTo>
                    <a:lnTo>
                      <a:pt x="99" y="152"/>
                    </a:lnTo>
                    <a:lnTo>
                      <a:pt x="101" y="160"/>
                    </a:lnTo>
                    <a:lnTo>
                      <a:pt x="109" y="158"/>
                    </a:lnTo>
                    <a:lnTo>
                      <a:pt x="116" y="158"/>
                    </a:lnTo>
                    <a:lnTo>
                      <a:pt x="101" y="162"/>
                    </a:lnTo>
                    <a:lnTo>
                      <a:pt x="96" y="156"/>
                    </a:lnTo>
                    <a:lnTo>
                      <a:pt x="99" y="148"/>
                    </a:lnTo>
                    <a:lnTo>
                      <a:pt x="114" y="137"/>
                    </a:lnTo>
                    <a:lnTo>
                      <a:pt x="120" y="133"/>
                    </a:lnTo>
                    <a:lnTo>
                      <a:pt x="133" y="118"/>
                    </a:lnTo>
                    <a:lnTo>
                      <a:pt x="131" y="124"/>
                    </a:lnTo>
                    <a:lnTo>
                      <a:pt x="131" y="132"/>
                    </a:lnTo>
                    <a:lnTo>
                      <a:pt x="133" y="124"/>
                    </a:lnTo>
                    <a:lnTo>
                      <a:pt x="141" y="118"/>
                    </a:lnTo>
                    <a:lnTo>
                      <a:pt x="145" y="109"/>
                    </a:lnTo>
                    <a:lnTo>
                      <a:pt x="141" y="92"/>
                    </a:lnTo>
                    <a:lnTo>
                      <a:pt x="143" y="85"/>
                    </a:lnTo>
                    <a:lnTo>
                      <a:pt x="135" y="90"/>
                    </a:lnTo>
                    <a:lnTo>
                      <a:pt x="133" y="98"/>
                    </a:lnTo>
                    <a:lnTo>
                      <a:pt x="129" y="86"/>
                    </a:lnTo>
                    <a:lnTo>
                      <a:pt x="122" y="88"/>
                    </a:lnTo>
                    <a:lnTo>
                      <a:pt x="122" y="83"/>
                    </a:lnTo>
                    <a:lnTo>
                      <a:pt x="120" y="75"/>
                    </a:lnTo>
                    <a:lnTo>
                      <a:pt x="113" y="77"/>
                    </a:lnTo>
                    <a:lnTo>
                      <a:pt x="105" y="77"/>
                    </a:lnTo>
                    <a:lnTo>
                      <a:pt x="98" y="73"/>
                    </a:lnTo>
                    <a:lnTo>
                      <a:pt x="84" y="69"/>
                    </a:lnTo>
                    <a:lnTo>
                      <a:pt x="77" y="64"/>
                    </a:lnTo>
                    <a:lnTo>
                      <a:pt x="64" y="60"/>
                    </a:lnTo>
                    <a:lnTo>
                      <a:pt x="52" y="54"/>
                    </a:lnTo>
                    <a:lnTo>
                      <a:pt x="49" y="49"/>
                    </a:lnTo>
                    <a:lnTo>
                      <a:pt x="41" y="45"/>
                    </a:lnTo>
                    <a:lnTo>
                      <a:pt x="34" y="38"/>
                    </a:lnTo>
                    <a:lnTo>
                      <a:pt x="22" y="26"/>
                    </a:lnTo>
                    <a:lnTo>
                      <a:pt x="15" y="22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3" y="39"/>
                    </a:lnTo>
                    <a:lnTo>
                      <a:pt x="7" y="47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5" y="68"/>
                    </a:lnTo>
                    <a:lnTo>
                      <a:pt x="7" y="73"/>
                    </a:lnTo>
                    <a:lnTo>
                      <a:pt x="13" y="83"/>
                    </a:lnTo>
                    <a:lnTo>
                      <a:pt x="17" y="96"/>
                    </a:lnTo>
                    <a:lnTo>
                      <a:pt x="17" y="103"/>
                    </a:lnTo>
                    <a:lnTo>
                      <a:pt x="13" y="132"/>
                    </a:lnTo>
                    <a:lnTo>
                      <a:pt x="17" y="148"/>
                    </a:lnTo>
                    <a:lnTo>
                      <a:pt x="15" y="169"/>
                    </a:lnTo>
                    <a:lnTo>
                      <a:pt x="11" y="177"/>
                    </a:lnTo>
                    <a:lnTo>
                      <a:pt x="15" y="179"/>
                    </a:lnTo>
                    <a:lnTo>
                      <a:pt x="17" y="171"/>
                    </a:lnTo>
                    <a:lnTo>
                      <a:pt x="22" y="177"/>
                    </a:lnTo>
                    <a:lnTo>
                      <a:pt x="30" y="184"/>
                    </a:lnTo>
                    <a:lnTo>
                      <a:pt x="35" y="186"/>
                    </a:lnTo>
                    <a:lnTo>
                      <a:pt x="24" y="188"/>
                    </a:lnTo>
                    <a:lnTo>
                      <a:pt x="15" y="192"/>
                    </a:lnTo>
                    <a:lnTo>
                      <a:pt x="13" y="186"/>
                    </a:lnTo>
                    <a:lnTo>
                      <a:pt x="11" y="199"/>
                    </a:lnTo>
                    <a:lnTo>
                      <a:pt x="13" y="207"/>
                    </a:lnTo>
                    <a:lnTo>
                      <a:pt x="13" y="207"/>
                    </a:lnTo>
                    <a:lnTo>
                      <a:pt x="28" y="210"/>
                    </a:lnTo>
                    <a:lnTo>
                      <a:pt x="30" y="216"/>
                    </a:lnTo>
                    <a:lnTo>
                      <a:pt x="28" y="216"/>
                    </a:lnTo>
                    <a:lnTo>
                      <a:pt x="20" y="212"/>
                    </a:lnTo>
                    <a:lnTo>
                      <a:pt x="17" y="220"/>
                    </a:lnTo>
                    <a:lnTo>
                      <a:pt x="19" y="226"/>
                    </a:lnTo>
                    <a:lnTo>
                      <a:pt x="13" y="233"/>
                    </a:lnTo>
                    <a:lnTo>
                      <a:pt x="17" y="241"/>
                    </a:lnTo>
                    <a:lnTo>
                      <a:pt x="17" y="242"/>
                    </a:lnTo>
                    <a:lnTo>
                      <a:pt x="13" y="237"/>
                    </a:lnTo>
                    <a:lnTo>
                      <a:pt x="5" y="237"/>
                    </a:lnTo>
                    <a:lnTo>
                      <a:pt x="9" y="224"/>
                    </a:lnTo>
                    <a:lnTo>
                      <a:pt x="7" y="216"/>
                    </a:lnTo>
                    <a:lnTo>
                      <a:pt x="0" y="252"/>
                    </a:lnTo>
                    <a:lnTo>
                      <a:pt x="5" y="252"/>
                    </a:lnTo>
                    <a:lnTo>
                      <a:pt x="11" y="259"/>
                    </a:lnTo>
                    <a:lnTo>
                      <a:pt x="26" y="256"/>
                    </a:lnTo>
                    <a:lnTo>
                      <a:pt x="30" y="261"/>
                    </a:lnTo>
                    <a:lnTo>
                      <a:pt x="35" y="263"/>
                    </a:lnTo>
                    <a:lnTo>
                      <a:pt x="37" y="265"/>
                    </a:lnTo>
                    <a:lnTo>
                      <a:pt x="41" y="267"/>
                    </a:lnTo>
                    <a:lnTo>
                      <a:pt x="43" y="267"/>
                    </a:lnTo>
                    <a:lnTo>
                      <a:pt x="45" y="272"/>
                    </a:lnTo>
                    <a:lnTo>
                      <a:pt x="52" y="280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7" y="28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24" name="Freeform 21"/>
            <p:cNvSpPr>
              <a:spLocks/>
            </p:cNvSpPr>
            <p:nvPr/>
          </p:nvSpPr>
          <p:spPr bwMode="auto">
            <a:xfrm>
              <a:off x="876820" y="2129755"/>
              <a:ext cx="1051339" cy="1479203"/>
            </a:xfrm>
            <a:custGeom>
              <a:avLst/>
              <a:gdLst>
                <a:gd name="T0" fmla="*/ 434 w 540"/>
                <a:gd name="T1" fmla="*/ 79 h 837"/>
                <a:gd name="T2" fmla="*/ 308 w 540"/>
                <a:gd name="T3" fmla="*/ 53 h 837"/>
                <a:gd name="T4" fmla="*/ 213 w 540"/>
                <a:gd name="T5" fmla="*/ 32 h 837"/>
                <a:gd name="T6" fmla="*/ 77 w 540"/>
                <a:gd name="T7" fmla="*/ 0 h 837"/>
                <a:gd name="T8" fmla="*/ 19 w 540"/>
                <a:gd name="T9" fmla="*/ 243 h 837"/>
                <a:gd name="T10" fmla="*/ 0 w 540"/>
                <a:gd name="T11" fmla="*/ 314 h 837"/>
                <a:gd name="T12" fmla="*/ 250 w 540"/>
                <a:gd name="T13" fmla="*/ 681 h 837"/>
                <a:gd name="T14" fmla="*/ 357 w 540"/>
                <a:gd name="T15" fmla="*/ 837 h 837"/>
                <a:gd name="T16" fmla="*/ 359 w 540"/>
                <a:gd name="T17" fmla="*/ 822 h 837"/>
                <a:gd name="T18" fmla="*/ 365 w 540"/>
                <a:gd name="T19" fmla="*/ 814 h 837"/>
                <a:gd name="T20" fmla="*/ 367 w 540"/>
                <a:gd name="T21" fmla="*/ 799 h 837"/>
                <a:gd name="T22" fmla="*/ 365 w 540"/>
                <a:gd name="T23" fmla="*/ 786 h 837"/>
                <a:gd name="T24" fmla="*/ 365 w 540"/>
                <a:gd name="T25" fmla="*/ 778 h 837"/>
                <a:gd name="T26" fmla="*/ 367 w 540"/>
                <a:gd name="T27" fmla="*/ 769 h 837"/>
                <a:gd name="T28" fmla="*/ 367 w 540"/>
                <a:gd name="T29" fmla="*/ 754 h 837"/>
                <a:gd name="T30" fmla="*/ 367 w 540"/>
                <a:gd name="T31" fmla="*/ 748 h 837"/>
                <a:gd name="T32" fmla="*/ 370 w 540"/>
                <a:gd name="T33" fmla="*/ 741 h 837"/>
                <a:gd name="T34" fmla="*/ 367 w 540"/>
                <a:gd name="T35" fmla="*/ 728 h 837"/>
                <a:gd name="T36" fmla="*/ 370 w 540"/>
                <a:gd name="T37" fmla="*/ 718 h 837"/>
                <a:gd name="T38" fmla="*/ 378 w 540"/>
                <a:gd name="T39" fmla="*/ 715 h 837"/>
                <a:gd name="T40" fmla="*/ 386 w 540"/>
                <a:gd name="T41" fmla="*/ 713 h 837"/>
                <a:gd name="T42" fmla="*/ 391 w 540"/>
                <a:gd name="T43" fmla="*/ 716 h 837"/>
                <a:gd name="T44" fmla="*/ 399 w 540"/>
                <a:gd name="T45" fmla="*/ 716 h 837"/>
                <a:gd name="T46" fmla="*/ 406 w 540"/>
                <a:gd name="T47" fmla="*/ 724 h 837"/>
                <a:gd name="T48" fmla="*/ 408 w 540"/>
                <a:gd name="T49" fmla="*/ 731 h 837"/>
                <a:gd name="T50" fmla="*/ 416 w 540"/>
                <a:gd name="T51" fmla="*/ 733 h 837"/>
                <a:gd name="T52" fmla="*/ 423 w 540"/>
                <a:gd name="T53" fmla="*/ 724 h 837"/>
                <a:gd name="T54" fmla="*/ 431 w 540"/>
                <a:gd name="T55" fmla="*/ 715 h 837"/>
                <a:gd name="T56" fmla="*/ 446 w 540"/>
                <a:gd name="T57" fmla="*/ 630 h 837"/>
                <a:gd name="T58" fmla="*/ 540 w 540"/>
                <a:gd name="T59" fmla="*/ 98 h 837"/>
                <a:gd name="T60" fmla="*/ 434 w 540"/>
                <a:gd name="T61" fmla="*/ 7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0" h="837">
                  <a:moveTo>
                    <a:pt x="434" y="79"/>
                  </a:moveTo>
                  <a:lnTo>
                    <a:pt x="308" y="53"/>
                  </a:lnTo>
                  <a:lnTo>
                    <a:pt x="213" y="32"/>
                  </a:lnTo>
                  <a:lnTo>
                    <a:pt x="77" y="0"/>
                  </a:lnTo>
                  <a:lnTo>
                    <a:pt x="19" y="243"/>
                  </a:lnTo>
                  <a:lnTo>
                    <a:pt x="0" y="314"/>
                  </a:lnTo>
                  <a:lnTo>
                    <a:pt x="250" y="681"/>
                  </a:lnTo>
                  <a:lnTo>
                    <a:pt x="357" y="837"/>
                  </a:lnTo>
                  <a:lnTo>
                    <a:pt x="359" y="822"/>
                  </a:lnTo>
                  <a:lnTo>
                    <a:pt x="365" y="814"/>
                  </a:lnTo>
                  <a:lnTo>
                    <a:pt x="367" y="799"/>
                  </a:lnTo>
                  <a:lnTo>
                    <a:pt x="365" y="786"/>
                  </a:lnTo>
                  <a:lnTo>
                    <a:pt x="365" y="778"/>
                  </a:lnTo>
                  <a:lnTo>
                    <a:pt x="367" y="769"/>
                  </a:lnTo>
                  <a:lnTo>
                    <a:pt x="367" y="754"/>
                  </a:lnTo>
                  <a:lnTo>
                    <a:pt x="367" y="748"/>
                  </a:lnTo>
                  <a:lnTo>
                    <a:pt x="370" y="741"/>
                  </a:lnTo>
                  <a:lnTo>
                    <a:pt x="367" y="728"/>
                  </a:lnTo>
                  <a:lnTo>
                    <a:pt x="370" y="718"/>
                  </a:lnTo>
                  <a:lnTo>
                    <a:pt x="378" y="715"/>
                  </a:lnTo>
                  <a:lnTo>
                    <a:pt x="386" y="713"/>
                  </a:lnTo>
                  <a:lnTo>
                    <a:pt x="391" y="716"/>
                  </a:lnTo>
                  <a:lnTo>
                    <a:pt x="399" y="716"/>
                  </a:lnTo>
                  <a:lnTo>
                    <a:pt x="406" y="724"/>
                  </a:lnTo>
                  <a:lnTo>
                    <a:pt x="408" y="731"/>
                  </a:lnTo>
                  <a:lnTo>
                    <a:pt x="416" y="733"/>
                  </a:lnTo>
                  <a:lnTo>
                    <a:pt x="423" y="724"/>
                  </a:lnTo>
                  <a:lnTo>
                    <a:pt x="431" y="715"/>
                  </a:lnTo>
                  <a:lnTo>
                    <a:pt x="446" y="630"/>
                  </a:lnTo>
                  <a:lnTo>
                    <a:pt x="540" y="98"/>
                  </a:lnTo>
                  <a:lnTo>
                    <a:pt x="434" y="79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5" name="Freeform 22"/>
            <p:cNvSpPr>
              <a:spLocks/>
            </p:cNvSpPr>
            <p:nvPr/>
          </p:nvSpPr>
          <p:spPr bwMode="auto">
            <a:xfrm>
              <a:off x="1445323" y="3243679"/>
              <a:ext cx="1115586" cy="1189370"/>
            </a:xfrm>
            <a:custGeom>
              <a:avLst/>
              <a:gdLst>
                <a:gd name="T0" fmla="*/ 456 w 573"/>
                <a:gd name="T1" fmla="*/ 51 h 673"/>
                <a:gd name="T2" fmla="*/ 231 w 573"/>
                <a:gd name="T3" fmla="*/ 15 h 673"/>
                <a:gd name="T4" fmla="*/ 139 w 573"/>
                <a:gd name="T5" fmla="*/ 85 h 673"/>
                <a:gd name="T6" fmla="*/ 124 w 573"/>
                <a:gd name="T7" fmla="*/ 103 h 673"/>
                <a:gd name="T8" fmla="*/ 114 w 573"/>
                <a:gd name="T9" fmla="*/ 94 h 673"/>
                <a:gd name="T10" fmla="*/ 99 w 573"/>
                <a:gd name="T11" fmla="*/ 86 h 673"/>
                <a:gd name="T12" fmla="*/ 86 w 573"/>
                <a:gd name="T13" fmla="*/ 85 h 673"/>
                <a:gd name="T14" fmla="*/ 75 w 573"/>
                <a:gd name="T15" fmla="*/ 98 h 673"/>
                <a:gd name="T16" fmla="*/ 75 w 573"/>
                <a:gd name="T17" fmla="*/ 118 h 673"/>
                <a:gd name="T18" fmla="*/ 75 w 573"/>
                <a:gd name="T19" fmla="*/ 139 h 673"/>
                <a:gd name="T20" fmla="*/ 73 w 573"/>
                <a:gd name="T21" fmla="*/ 156 h 673"/>
                <a:gd name="T22" fmla="*/ 73 w 573"/>
                <a:gd name="T23" fmla="*/ 184 h 673"/>
                <a:gd name="T24" fmla="*/ 65 w 573"/>
                <a:gd name="T25" fmla="*/ 207 h 673"/>
                <a:gd name="T26" fmla="*/ 63 w 573"/>
                <a:gd name="T27" fmla="*/ 220 h 673"/>
                <a:gd name="T28" fmla="*/ 75 w 573"/>
                <a:gd name="T29" fmla="*/ 244 h 673"/>
                <a:gd name="T30" fmla="*/ 78 w 573"/>
                <a:gd name="T31" fmla="*/ 258 h 673"/>
                <a:gd name="T32" fmla="*/ 90 w 573"/>
                <a:gd name="T33" fmla="*/ 280 h 673"/>
                <a:gd name="T34" fmla="*/ 88 w 573"/>
                <a:gd name="T35" fmla="*/ 293 h 673"/>
                <a:gd name="T36" fmla="*/ 62 w 573"/>
                <a:gd name="T37" fmla="*/ 312 h 673"/>
                <a:gd name="T38" fmla="*/ 52 w 573"/>
                <a:gd name="T39" fmla="*/ 329 h 673"/>
                <a:gd name="T40" fmla="*/ 48 w 573"/>
                <a:gd name="T41" fmla="*/ 348 h 673"/>
                <a:gd name="T42" fmla="*/ 33 w 573"/>
                <a:gd name="T43" fmla="*/ 372 h 673"/>
                <a:gd name="T44" fmla="*/ 22 w 573"/>
                <a:gd name="T45" fmla="*/ 383 h 673"/>
                <a:gd name="T46" fmla="*/ 24 w 573"/>
                <a:gd name="T47" fmla="*/ 399 h 673"/>
                <a:gd name="T48" fmla="*/ 22 w 573"/>
                <a:gd name="T49" fmla="*/ 412 h 673"/>
                <a:gd name="T50" fmla="*/ 37 w 573"/>
                <a:gd name="T51" fmla="*/ 419 h 673"/>
                <a:gd name="T52" fmla="*/ 37 w 573"/>
                <a:gd name="T53" fmla="*/ 436 h 673"/>
                <a:gd name="T54" fmla="*/ 28 w 573"/>
                <a:gd name="T55" fmla="*/ 447 h 673"/>
                <a:gd name="T56" fmla="*/ 18 w 573"/>
                <a:gd name="T57" fmla="*/ 446 h 673"/>
                <a:gd name="T58" fmla="*/ 13 w 573"/>
                <a:gd name="T59" fmla="*/ 446 h 673"/>
                <a:gd name="T60" fmla="*/ 0 w 573"/>
                <a:gd name="T61" fmla="*/ 468 h 673"/>
                <a:gd name="T62" fmla="*/ 199 w 573"/>
                <a:gd name="T63" fmla="*/ 583 h 673"/>
                <a:gd name="T64" fmla="*/ 451 w 573"/>
                <a:gd name="T65" fmla="*/ 667 h 673"/>
                <a:gd name="T66" fmla="*/ 498 w 573"/>
                <a:gd name="T67" fmla="*/ 66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3" h="673">
                  <a:moveTo>
                    <a:pt x="573" y="66"/>
                  </a:moveTo>
                  <a:lnTo>
                    <a:pt x="456" y="51"/>
                  </a:lnTo>
                  <a:lnTo>
                    <a:pt x="345" y="34"/>
                  </a:lnTo>
                  <a:lnTo>
                    <a:pt x="231" y="15"/>
                  </a:lnTo>
                  <a:lnTo>
                    <a:pt x="154" y="0"/>
                  </a:lnTo>
                  <a:lnTo>
                    <a:pt x="139" y="85"/>
                  </a:lnTo>
                  <a:lnTo>
                    <a:pt x="131" y="94"/>
                  </a:lnTo>
                  <a:lnTo>
                    <a:pt x="124" y="103"/>
                  </a:lnTo>
                  <a:lnTo>
                    <a:pt x="116" y="101"/>
                  </a:lnTo>
                  <a:lnTo>
                    <a:pt x="114" y="94"/>
                  </a:lnTo>
                  <a:lnTo>
                    <a:pt x="107" y="86"/>
                  </a:lnTo>
                  <a:lnTo>
                    <a:pt x="99" y="86"/>
                  </a:lnTo>
                  <a:lnTo>
                    <a:pt x="94" y="83"/>
                  </a:lnTo>
                  <a:lnTo>
                    <a:pt x="86" y="85"/>
                  </a:lnTo>
                  <a:lnTo>
                    <a:pt x="78" y="88"/>
                  </a:lnTo>
                  <a:lnTo>
                    <a:pt x="75" y="98"/>
                  </a:lnTo>
                  <a:lnTo>
                    <a:pt x="78" y="111"/>
                  </a:lnTo>
                  <a:lnTo>
                    <a:pt x="75" y="118"/>
                  </a:lnTo>
                  <a:lnTo>
                    <a:pt x="75" y="124"/>
                  </a:lnTo>
                  <a:lnTo>
                    <a:pt x="75" y="139"/>
                  </a:lnTo>
                  <a:lnTo>
                    <a:pt x="73" y="148"/>
                  </a:lnTo>
                  <a:lnTo>
                    <a:pt x="73" y="156"/>
                  </a:lnTo>
                  <a:lnTo>
                    <a:pt x="75" y="169"/>
                  </a:lnTo>
                  <a:lnTo>
                    <a:pt x="73" y="184"/>
                  </a:lnTo>
                  <a:lnTo>
                    <a:pt x="67" y="192"/>
                  </a:lnTo>
                  <a:lnTo>
                    <a:pt x="65" y="207"/>
                  </a:lnTo>
                  <a:lnTo>
                    <a:pt x="63" y="212"/>
                  </a:lnTo>
                  <a:lnTo>
                    <a:pt x="63" y="220"/>
                  </a:lnTo>
                  <a:lnTo>
                    <a:pt x="71" y="235"/>
                  </a:lnTo>
                  <a:lnTo>
                    <a:pt x="75" y="244"/>
                  </a:lnTo>
                  <a:lnTo>
                    <a:pt x="75" y="250"/>
                  </a:lnTo>
                  <a:lnTo>
                    <a:pt x="78" y="258"/>
                  </a:lnTo>
                  <a:lnTo>
                    <a:pt x="77" y="265"/>
                  </a:lnTo>
                  <a:lnTo>
                    <a:pt x="90" y="280"/>
                  </a:lnTo>
                  <a:lnTo>
                    <a:pt x="95" y="286"/>
                  </a:lnTo>
                  <a:lnTo>
                    <a:pt x="88" y="293"/>
                  </a:lnTo>
                  <a:lnTo>
                    <a:pt x="65" y="306"/>
                  </a:lnTo>
                  <a:lnTo>
                    <a:pt x="62" y="312"/>
                  </a:lnTo>
                  <a:lnTo>
                    <a:pt x="56" y="316"/>
                  </a:lnTo>
                  <a:lnTo>
                    <a:pt x="52" y="329"/>
                  </a:lnTo>
                  <a:lnTo>
                    <a:pt x="52" y="342"/>
                  </a:lnTo>
                  <a:lnTo>
                    <a:pt x="48" y="348"/>
                  </a:lnTo>
                  <a:lnTo>
                    <a:pt x="45" y="357"/>
                  </a:lnTo>
                  <a:lnTo>
                    <a:pt x="33" y="372"/>
                  </a:lnTo>
                  <a:lnTo>
                    <a:pt x="26" y="378"/>
                  </a:lnTo>
                  <a:lnTo>
                    <a:pt x="22" y="383"/>
                  </a:lnTo>
                  <a:lnTo>
                    <a:pt x="26" y="391"/>
                  </a:lnTo>
                  <a:lnTo>
                    <a:pt x="24" y="399"/>
                  </a:lnTo>
                  <a:lnTo>
                    <a:pt x="22" y="406"/>
                  </a:lnTo>
                  <a:lnTo>
                    <a:pt x="22" y="412"/>
                  </a:lnTo>
                  <a:lnTo>
                    <a:pt x="30" y="415"/>
                  </a:lnTo>
                  <a:lnTo>
                    <a:pt x="37" y="419"/>
                  </a:lnTo>
                  <a:lnTo>
                    <a:pt x="37" y="425"/>
                  </a:lnTo>
                  <a:lnTo>
                    <a:pt x="37" y="436"/>
                  </a:lnTo>
                  <a:lnTo>
                    <a:pt x="30" y="442"/>
                  </a:lnTo>
                  <a:lnTo>
                    <a:pt x="28" y="447"/>
                  </a:lnTo>
                  <a:lnTo>
                    <a:pt x="22" y="447"/>
                  </a:lnTo>
                  <a:lnTo>
                    <a:pt x="18" y="446"/>
                  </a:lnTo>
                  <a:lnTo>
                    <a:pt x="15" y="446"/>
                  </a:lnTo>
                  <a:lnTo>
                    <a:pt x="13" y="446"/>
                  </a:lnTo>
                  <a:lnTo>
                    <a:pt x="1" y="461"/>
                  </a:lnTo>
                  <a:lnTo>
                    <a:pt x="0" y="468"/>
                  </a:lnTo>
                  <a:lnTo>
                    <a:pt x="20" y="479"/>
                  </a:lnTo>
                  <a:lnTo>
                    <a:pt x="199" y="583"/>
                  </a:lnTo>
                  <a:lnTo>
                    <a:pt x="315" y="649"/>
                  </a:lnTo>
                  <a:lnTo>
                    <a:pt x="451" y="667"/>
                  </a:lnTo>
                  <a:lnTo>
                    <a:pt x="496" y="673"/>
                  </a:lnTo>
                  <a:lnTo>
                    <a:pt x="498" y="669"/>
                  </a:lnTo>
                  <a:lnTo>
                    <a:pt x="573" y="66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6" name="Freeform 23"/>
            <p:cNvSpPr>
              <a:spLocks/>
            </p:cNvSpPr>
            <p:nvPr/>
          </p:nvSpPr>
          <p:spPr bwMode="auto">
            <a:xfrm>
              <a:off x="1476473" y="925025"/>
              <a:ext cx="985143" cy="1445624"/>
            </a:xfrm>
            <a:custGeom>
              <a:avLst/>
              <a:gdLst>
                <a:gd name="T0" fmla="*/ 100 w 506"/>
                <a:gd name="T1" fmla="*/ 267 h 818"/>
                <a:gd name="T2" fmla="*/ 100 w 506"/>
                <a:gd name="T3" fmla="*/ 287 h 818"/>
                <a:gd name="T4" fmla="*/ 100 w 506"/>
                <a:gd name="T5" fmla="*/ 314 h 818"/>
                <a:gd name="T6" fmla="*/ 104 w 506"/>
                <a:gd name="T7" fmla="*/ 331 h 818"/>
                <a:gd name="T8" fmla="*/ 121 w 506"/>
                <a:gd name="T9" fmla="*/ 348 h 818"/>
                <a:gd name="T10" fmla="*/ 119 w 506"/>
                <a:gd name="T11" fmla="*/ 368 h 818"/>
                <a:gd name="T12" fmla="*/ 93 w 506"/>
                <a:gd name="T13" fmla="*/ 408 h 818"/>
                <a:gd name="T14" fmla="*/ 79 w 506"/>
                <a:gd name="T15" fmla="*/ 427 h 818"/>
                <a:gd name="T16" fmla="*/ 70 w 506"/>
                <a:gd name="T17" fmla="*/ 440 h 818"/>
                <a:gd name="T18" fmla="*/ 49 w 506"/>
                <a:gd name="T19" fmla="*/ 460 h 818"/>
                <a:gd name="T20" fmla="*/ 38 w 506"/>
                <a:gd name="T21" fmla="*/ 489 h 818"/>
                <a:gd name="T22" fmla="*/ 47 w 506"/>
                <a:gd name="T23" fmla="*/ 494 h 818"/>
                <a:gd name="T24" fmla="*/ 59 w 506"/>
                <a:gd name="T25" fmla="*/ 505 h 818"/>
                <a:gd name="T26" fmla="*/ 53 w 506"/>
                <a:gd name="T27" fmla="*/ 522 h 818"/>
                <a:gd name="T28" fmla="*/ 44 w 506"/>
                <a:gd name="T29" fmla="*/ 539 h 818"/>
                <a:gd name="T30" fmla="*/ 0 w 506"/>
                <a:gd name="T31" fmla="*/ 735 h 818"/>
                <a:gd name="T32" fmla="*/ 232 w 506"/>
                <a:gd name="T33" fmla="*/ 780 h 818"/>
                <a:gd name="T34" fmla="*/ 375 w 506"/>
                <a:gd name="T35" fmla="*/ 804 h 818"/>
                <a:gd name="T36" fmla="*/ 506 w 506"/>
                <a:gd name="T37" fmla="*/ 551 h 818"/>
                <a:gd name="T38" fmla="*/ 495 w 506"/>
                <a:gd name="T39" fmla="*/ 537 h 818"/>
                <a:gd name="T40" fmla="*/ 484 w 506"/>
                <a:gd name="T41" fmla="*/ 522 h 818"/>
                <a:gd name="T42" fmla="*/ 472 w 506"/>
                <a:gd name="T43" fmla="*/ 541 h 818"/>
                <a:gd name="T44" fmla="*/ 453 w 506"/>
                <a:gd name="T45" fmla="*/ 539 h 818"/>
                <a:gd name="T46" fmla="*/ 433 w 506"/>
                <a:gd name="T47" fmla="*/ 536 h 818"/>
                <a:gd name="T48" fmla="*/ 414 w 506"/>
                <a:gd name="T49" fmla="*/ 532 h 818"/>
                <a:gd name="T50" fmla="*/ 401 w 506"/>
                <a:gd name="T51" fmla="*/ 537 h 818"/>
                <a:gd name="T52" fmla="*/ 380 w 506"/>
                <a:gd name="T53" fmla="*/ 532 h 818"/>
                <a:gd name="T54" fmla="*/ 371 w 506"/>
                <a:gd name="T55" fmla="*/ 543 h 818"/>
                <a:gd name="T56" fmla="*/ 361 w 506"/>
                <a:gd name="T57" fmla="*/ 537 h 818"/>
                <a:gd name="T58" fmla="*/ 359 w 506"/>
                <a:gd name="T59" fmla="*/ 522 h 818"/>
                <a:gd name="T60" fmla="*/ 358 w 506"/>
                <a:gd name="T61" fmla="*/ 509 h 818"/>
                <a:gd name="T62" fmla="*/ 346 w 506"/>
                <a:gd name="T63" fmla="*/ 490 h 818"/>
                <a:gd name="T64" fmla="*/ 333 w 506"/>
                <a:gd name="T65" fmla="*/ 487 h 818"/>
                <a:gd name="T66" fmla="*/ 335 w 506"/>
                <a:gd name="T67" fmla="*/ 470 h 818"/>
                <a:gd name="T68" fmla="*/ 333 w 506"/>
                <a:gd name="T69" fmla="*/ 455 h 818"/>
                <a:gd name="T70" fmla="*/ 322 w 506"/>
                <a:gd name="T71" fmla="*/ 436 h 818"/>
                <a:gd name="T72" fmla="*/ 320 w 506"/>
                <a:gd name="T73" fmla="*/ 402 h 818"/>
                <a:gd name="T74" fmla="*/ 311 w 506"/>
                <a:gd name="T75" fmla="*/ 391 h 818"/>
                <a:gd name="T76" fmla="*/ 277 w 506"/>
                <a:gd name="T77" fmla="*/ 406 h 818"/>
                <a:gd name="T78" fmla="*/ 262 w 506"/>
                <a:gd name="T79" fmla="*/ 395 h 818"/>
                <a:gd name="T80" fmla="*/ 269 w 506"/>
                <a:gd name="T81" fmla="*/ 381 h 818"/>
                <a:gd name="T82" fmla="*/ 271 w 506"/>
                <a:gd name="T83" fmla="*/ 366 h 818"/>
                <a:gd name="T84" fmla="*/ 281 w 506"/>
                <a:gd name="T85" fmla="*/ 351 h 818"/>
                <a:gd name="T86" fmla="*/ 281 w 506"/>
                <a:gd name="T87" fmla="*/ 338 h 818"/>
                <a:gd name="T88" fmla="*/ 284 w 506"/>
                <a:gd name="T89" fmla="*/ 325 h 818"/>
                <a:gd name="T90" fmla="*/ 292 w 506"/>
                <a:gd name="T91" fmla="*/ 302 h 818"/>
                <a:gd name="T92" fmla="*/ 294 w 506"/>
                <a:gd name="T93" fmla="*/ 280 h 818"/>
                <a:gd name="T94" fmla="*/ 277 w 506"/>
                <a:gd name="T95" fmla="*/ 276 h 818"/>
                <a:gd name="T96" fmla="*/ 273 w 506"/>
                <a:gd name="T97" fmla="*/ 270 h 818"/>
                <a:gd name="T98" fmla="*/ 262 w 506"/>
                <a:gd name="T99" fmla="*/ 257 h 818"/>
                <a:gd name="T100" fmla="*/ 262 w 506"/>
                <a:gd name="T101" fmla="*/ 246 h 818"/>
                <a:gd name="T102" fmla="*/ 249 w 506"/>
                <a:gd name="T103" fmla="*/ 225 h 818"/>
                <a:gd name="T104" fmla="*/ 241 w 506"/>
                <a:gd name="T105" fmla="*/ 212 h 818"/>
                <a:gd name="T106" fmla="*/ 228 w 506"/>
                <a:gd name="T107" fmla="*/ 199 h 818"/>
                <a:gd name="T108" fmla="*/ 215 w 506"/>
                <a:gd name="T109" fmla="*/ 180 h 818"/>
                <a:gd name="T110" fmla="*/ 218 w 506"/>
                <a:gd name="T111" fmla="*/ 171 h 818"/>
                <a:gd name="T112" fmla="*/ 220 w 506"/>
                <a:gd name="T113" fmla="*/ 158 h 818"/>
                <a:gd name="T114" fmla="*/ 215 w 506"/>
                <a:gd name="T115" fmla="*/ 139 h 818"/>
                <a:gd name="T116" fmla="*/ 222 w 506"/>
                <a:gd name="T117" fmla="*/ 17 h 818"/>
                <a:gd name="T118" fmla="*/ 207 w 506"/>
                <a:gd name="T119" fmla="*/ 11 h 818"/>
                <a:gd name="T120" fmla="*/ 153 w 506"/>
                <a:gd name="T121" fmla="*/ 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6" h="818">
                  <a:moveTo>
                    <a:pt x="102" y="244"/>
                  </a:moveTo>
                  <a:lnTo>
                    <a:pt x="100" y="267"/>
                  </a:lnTo>
                  <a:lnTo>
                    <a:pt x="96" y="272"/>
                  </a:lnTo>
                  <a:lnTo>
                    <a:pt x="100" y="287"/>
                  </a:lnTo>
                  <a:lnTo>
                    <a:pt x="98" y="308"/>
                  </a:lnTo>
                  <a:lnTo>
                    <a:pt x="100" y="314"/>
                  </a:lnTo>
                  <a:lnTo>
                    <a:pt x="100" y="323"/>
                  </a:lnTo>
                  <a:lnTo>
                    <a:pt x="104" y="331"/>
                  </a:lnTo>
                  <a:lnTo>
                    <a:pt x="106" y="334"/>
                  </a:lnTo>
                  <a:lnTo>
                    <a:pt x="121" y="348"/>
                  </a:lnTo>
                  <a:lnTo>
                    <a:pt x="123" y="361"/>
                  </a:lnTo>
                  <a:lnTo>
                    <a:pt x="119" y="368"/>
                  </a:lnTo>
                  <a:lnTo>
                    <a:pt x="102" y="385"/>
                  </a:lnTo>
                  <a:lnTo>
                    <a:pt x="93" y="408"/>
                  </a:lnTo>
                  <a:lnTo>
                    <a:pt x="79" y="421"/>
                  </a:lnTo>
                  <a:lnTo>
                    <a:pt x="79" y="427"/>
                  </a:lnTo>
                  <a:lnTo>
                    <a:pt x="76" y="434"/>
                  </a:lnTo>
                  <a:lnTo>
                    <a:pt x="70" y="440"/>
                  </a:lnTo>
                  <a:lnTo>
                    <a:pt x="59" y="447"/>
                  </a:lnTo>
                  <a:lnTo>
                    <a:pt x="49" y="460"/>
                  </a:lnTo>
                  <a:lnTo>
                    <a:pt x="44" y="468"/>
                  </a:lnTo>
                  <a:lnTo>
                    <a:pt x="38" y="489"/>
                  </a:lnTo>
                  <a:lnTo>
                    <a:pt x="42" y="492"/>
                  </a:lnTo>
                  <a:lnTo>
                    <a:pt x="47" y="494"/>
                  </a:lnTo>
                  <a:lnTo>
                    <a:pt x="55" y="500"/>
                  </a:lnTo>
                  <a:lnTo>
                    <a:pt x="59" y="505"/>
                  </a:lnTo>
                  <a:lnTo>
                    <a:pt x="53" y="513"/>
                  </a:lnTo>
                  <a:lnTo>
                    <a:pt x="53" y="522"/>
                  </a:lnTo>
                  <a:lnTo>
                    <a:pt x="46" y="536"/>
                  </a:lnTo>
                  <a:lnTo>
                    <a:pt x="44" y="539"/>
                  </a:lnTo>
                  <a:lnTo>
                    <a:pt x="40" y="543"/>
                  </a:lnTo>
                  <a:lnTo>
                    <a:pt x="0" y="735"/>
                  </a:lnTo>
                  <a:lnTo>
                    <a:pt x="126" y="761"/>
                  </a:lnTo>
                  <a:lnTo>
                    <a:pt x="232" y="780"/>
                  </a:lnTo>
                  <a:lnTo>
                    <a:pt x="264" y="786"/>
                  </a:lnTo>
                  <a:lnTo>
                    <a:pt x="375" y="804"/>
                  </a:lnTo>
                  <a:lnTo>
                    <a:pt x="467" y="818"/>
                  </a:lnTo>
                  <a:lnTo>
                    <a:pt x="506" y="551"/>
                  </a:lnTo>
                  <a:lnTo>
                    <a:pt x="499" y="545"/>
                  </a:lnTo>
                  <a:lnTo>
                    <a:pt x="495" y="537"/>
                  </a:lnTo>
                  <a:lnTo>
                    <a:pt x="491" y="524"/>
                  </a:lnTo>
                  <a:lnTo>
                    <a:pt x="484" y="522"/>
                  </a:lnTo>
                  <a:lnTo>
                    <a:pt x="472" y="536"/>
                  </a:lnTo>
                  <a:lnTo>
                    <a:pt x="472" y="541"/>
                  </a:lnTo>
                  <a:lnTo>
                    <a:pt x="459" y="537"/>
                  </a:lnTo>
                  <a:lnTo>
                    <a:pt x="453" y="539"/>
                  </a:lnTo>
                  <a:lnTo>
                    <a:pt x="446" y="536"/>
                  </a:lnTo>
                  <a:lnTo>
                    <a:pt x="433" y="536"/>
                  </a:lnTo>
                  <a:lnTo>
                    <a:pt x="418" y="530"/>
                  </a:lnTo>
                  <a:lnTo>
                    <a:pt x="414" y="532"/>
                  </a:lnTo>
                  <a:lnTo>
                    <a:pt x="406" y="537"/>
                  </a:lnTo>
                  <a:lnTo>
                    <a:pt x="401" y="537"/>
                  </a:lnTo>
                  <a:lnTo>
                    <a:pt x="393" y="534"/>
                  </a:lnTo>
                  <a:lnTo>
                    <a:pt x="380" y="532"/>
                  </a:lnTo>
                  <a:lnTo>
                    <a:pt x="373" y="536"/>
                  </a:lnTo>
                  <a:lnTo>
                    <a:pt x="371" y="543"/>
                  </a:lnTo>
                  <a:lnTo>
                    <a:pt x="369" y="543"/>
                  </a:lnTo>
                  <a:lnTo>
                    <a:pt x="361" y="537"/>
                  </a:lnTo>
                  <a:lnTo>
                    <a:pt x="358" y="530"/>
                  </a:lnTo>
                  <a:lnTo>
                    <a:pt x="359" y="522"/>
                  </a:lnTo>
                  <a:lnTo>
                    <a:pt x="356" y="517"/>
                  </a:lnTo>
                  <a:lnTo>
                    <a:pt x="358" y="509"/>
                  </a:lnTo>
                  <a:lnTo>
                    <a:pt x="354" y="498"/>
                  </a:lnTo>
                  <a:lnTo>
                    <a:pt x="346" y="490"/>
                  </a:lnTo>
                  <a:lnTo>
                    <a:pt x="339" y="492"/>
                  </a:lnTo>
                  <a:lnTo>
                    <a:pt x="333" y="487"/>
                  </a:lnTo>
                  <a:lnTo>
                    <a:pt x="331" y="479"/>
                  </a:lnTo>
                  <a:lnTo>
                    <a:pt x="335" y="470"/>
                  </a:lnTo>
                  <a:lnTo>
                    <a:pt x="335" y="462"/>
                  </a:lnTo>
                  <a:lnTo>
                    <a:pt x="333" y="455"/>
                  </a:lnTo>
                  <a:lnTo>
                    <a:pt x="328" y="449"/>
                  </a:lnTo>
                  <a:lnTo>
                    <a:pt x="322" y="436"/>
                  </a:lnTo>
                  <a:lnTo>
                    <a:pt x="320" y="417"/>
                  </a:lnTo>
                  <a:lnTo>
                    <a:pt x="320" y="402"/>
                  </a:lnTo>
                  <a:lnTo>
                    <a:pt x="312" y="396"/>
                  </a:lnTo>
                  <a:lnTo>
                    <a:pt x="311" y="391"/>
                  </a:lnTo>
                  <a:lnTo>
                    <a:pt x="284" y="406"/>
                  </a:lnTo>
                  <a:lnTo>
                    <a:pt x="277" y="406"/>
                  </a:lnTo>
                  <a:lnTo>
                    <a:pt x="271" y="396"/>
                  </a:lnTo>
                  <a:lnTo>
                    <a:pt x="262" y="395"/>
                  </a:lnTo>
                  <a:lnTo>
                    <a:pt x="264" y="387"/>
                  </a:lnTo>
                  <a:lnTo>
                    <a:pt x="269" y="381"/>
                  </a:lnTo>
                  <a:lnTo>
                    <a:pt x="267" y="374"/>
                  </a:lnTo>
                  <a:lnTo>
                    <a:pt x="271" y="366"/>
                  </a:lnTo>
                  <a:lnTo>
                    <a:pt x="279" y="366"/>
                  </a:lnTo>
                  <a:lnTo>
                    <a:pt x="281" y="351"/>
                  </a:lnTo>
                  <a:lnTo>
                    <a:pt x="277" y="346"/>
                  </a:lnTo>
                  <a:lnTo>
                    <a:pt x="281" y="338"/>
                  </a:lnTo>
                  <a:lnTo>
                    <a:pt x="279" y="331"/>
                  </a:lnTo>
                  <a:lnTo>
                    <a:pt x="284" y="325"/>
                  </a:lnTo>
                  <a:lnTo>
                    <a:pt x="286" y="317"/>
                  </a:lnTo>
                  <a:lnTo>
                    <a:pt x="292" y="302"/>
                  </a:lnTo>
                  <a:lnTo>
                    <a:pt x="299" y="282"/>
                  </a:lnTo>
                  <a:lnTo>
                    <a:pt x="294" y="280"/>
                  </a:lnTo>
                  <a:lnTo>
                    <a:pt x="284" y="280"/>
                  </a:lnTo>
                  <a:lnTo>
                    <a:pt x="277" y="276"/>
                  </a:lnTo>
                  <a:lnTo>
                    <a:pt x="279" y="270"/>
                  </a:lnTo>
                  <a:lnTo>
                    <a:pt x="273" y="270"/>
                  </a:lnTo>
                  <a:lnTo>
                    <a:pt x="269" y="263"/>
                  </a:lnTo>
                  <a:lnTo>
                    <a:pt x="262" y="257"/>
                  </a:lnTo>
                  <a:lnTo>
                    <a:pt x="262" y="250"/>
                  </a:lnTo>
                  <a:lnTo>
                    <a:pt x="262" y="246"/>
                  </a:lnTo>
                  <a:lnTo>
                    <a:pt x="256" y="240"/>
                  </a:lnTo>
                  <a:lnTo>
                    <a:pt x="249" y="225"/>
                  </a:lnTo>
                  <a:lnTo>
                    <a:pt x="245" y="218"/>
                  </a:lnTo>
                  <a:lnTo>
                    <a:pt x="241" y="212"/>
                  </a:lnTo>
                  <a:lnTo>
                    <a:pt x="239" y="205"/>
                  </a:lnTo>
                  <a:lnTo>
                    <a:pt x="228" y="199"/>
                  </a:lnTo>
                  <a:lnTo>
                    <a:pt x="226" y="193"/>
                  </a:lnTo>
                  <a:lnTo>
                    <a:pt x="215" y="180"/>
                  </a:lnTo>
                  <a:lnTo>
                    <a:pt x="222" y="178"/>
                  </a:lnTo>
                  <a:lnTo>
                    <a:pt x="218" y="171"/>
                  </a:lnTo>
                  <a:lnTo>
                    <a:pt x="220" y="163"/>
                  </a:lnTo>
                  <a:lnTo>
                    <a:pt x="220" y="158"/>
                  </a:lnTo>
                  <a:lnTo>
                    <a:pt x="215" y="143"/>
                  </a:lnTo>
                  <a:lnTo>
                    <a:pt x="215" y="139"/>
                  </a:lnTo>
                  <a:lnTo>
                    <a:pt x="203" y="118"/>
                  </a:lnTo>
                  <a:lnTo>
                    <a:pt x="222" y="17"/>
                  </a:lnTo>
                  <a:lnTo>
                    <a:pt x="224" y="13"/>
                  </a:lnTo>
                  <a:lnTo>
                    <a:pt x="207" y="11"/>
                  </a:lnTo>
                  <a:lnTo>
                    <a:pt x="155" y="0"/>
                  </a:lnTo>
                  <a:lnTo>
                    <a:pt x="153" y="4"/>
                  </a:lnTo>
                  <a:lnTo>
                    <a:pt x="102" y="244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7" name="Freeform 24"/>
            <p:cNvSpPr>
              <a:spLocks/>
            </p:cNvSpPr>
            <p:nvPr/>
          </p:nvSpPr>
          <p:spPr bwMode="auto">
            <a:xfrm>
              <a:off x="1745148" y="2303494"/>
              <a:ext cx="920894" cy="1056825"/>
            </a:xfrm>
            <a:custGeom>
              <a:avLst/>
              <a:gdLst>
                <a:gd name="T0" fmla="*/ 314 w 473"/>
                <a:gd name="T1" fmla="*/ 145 h 598"/>
                <a:gd name="T2" fmla="*/ 329 w 473"/>
                <a:gd name="T3" fmla="*/ 38 h 598"/>
                <a:gd name="T4" fmla="*/ 237 w 473"/>
                <a:gd name="T5" fmla="*/ 24 h 598"/>
                <a:gd name="T6" fmla="*/ 126 w 473"/>
                <a:gd name="T7" fmla="*/ 6 h 598"/>
                <a:gd name="T8" fmla="*/ 94 w 473"/>
                <a:gd name="T9" fmla="*/ 0 h 598"/>
                <a:gd name="T10" fmla="*/ 0 w 473"/>
                <a:gd name="T11" fmla="*/ 532 h 598"/>
                <a:gd name="T12" fmla="*/ 77 w 473"/>
                <a:gd name="T13" fmla="*/ 547 h 598"/>
                <a:gd name="T14" fmla="*/ 191 w 473"/>
                <a:gd name="T15" fmla="*/ 566 h 598"/>
                <a:gd name="T16" fmla="*/ 302 w 473"/>
                <a:gd name="T17" fmla="*/ 583 h 598"/>
                <a:gd name="T18" fmla="*/ 419 w 473"/>
                <a:gd name="T19" fmla="*/ 598 h 598"/>
                <a:gd name="T20" fmla="*/ 473 w 473"/>
                <a:gd name="T21" fmla="*/ 167 h 598"/>
                <a:gd name="T22" fmla="*/ 314 w 473"/>
                <a:gd name="T23" fmla="*/ 14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598">
                  <a:moveTo>
                    <a:pt x="314" y="145"/>
                  </a:moveTo>
                  <a:lnTo>
                    <a:pt x="329" y="38"/>
                  </a:lnTo>
                  <a:lnTo>
                    <a:pt x="237" y="24"/>
                  </a:lnTo>
                  <a:lnTo>
                    <a:pt x="126" y="6"/>
                  </a:lnTo>
                  <a:lnTo>
                    <a:pt x="94" y="0"/>
                  </a:lnTo>
                  <a:lnTo>
                    <a:pt x="0" y="532"/>
                  </a:lnTo>
                  <a:lnTo>
                    <a:pt x="77" y="547"/>
                  </a:lnTo>
                  <a:lnTo>
                    <a:pt x="191" y="566"/>
                  </a:lnTo>
                  <a:lnTo>
                    <a:pt x="302" y="583"/>
                  </a:lnTo>
                  <a:lnTo>
                    <a:pt x="419" y="598"/>
                  </a:lnTo>
                  <a:lnTo>
                    <a:pt x="473" y="167"/>
                  </a:lnTo>
                  <a:lnTo>
                    <a:pt x="314" y="145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8" name="Freeform 25"/>
            <p:cNvSpPr>
              <a:spLocks/>
            </p:cNvSpPr>
            <p:nvPr/>
          </p:nvSpPr>
          <p:spPr bwMode="auto">
            <a:xfrm>
              <a:off x="1871699" y="947998"/>
              <a:ext cx="1699663" cy="959626"/>
            </a:xfrm>
            <a:custGeom>
              <a:avLst/>
              <a:gdLst>
                <a:gd name="T0" fmla="*/ 12 w 873"/>
                <a:gd name="T1" fmla="*/ 126 h 543"/>
                <a:gd name="T2" fmla="*/ 17 w 873"/>
                <a:gd name="T3" fmla="*/ 145 h 543"/>
                <a:gd name="T4" fmla="*/ 15 w 873"/>
                <a:gd name="T5" fmla="*/ 158 h 543"/>
                <a:gd name="T6" fmla="*/ 12 w 873"/>
                <a:gd name="T7" fmla="*/ 167 h 543"/>
                <a:gd name="T8" fmla="*/ 25 w 873"/>
                <a:gd name="T9" fmla="*/ 186 h 543"/>
                <a:gd name="T10" fmla="*/ 38 w 873"/>
                <a:gd name="T11" fmla="*/ 199 h 543"/>
                <a:gd name="T12" fmla="*/ 46 w 873"/>
                <a:gd name="T13" fmla="*/ 212 h 543"/>
                <a:gd name="T14" fmla="*/ 59 w 873"/>
                <a:gd name="T15" fmla="*/ 233 h 543"/>
                <a:gd name="T16" fmla="*/ 59 w 873"/>
                <a:gd name="T17" fmla="*/ 244 h 543"/>
                <a:gd name="T18" fmla="*/ 70 w 873"/>
                <a:gd name="T19" fmla="*/ 257 h 543"/>
                <a:gd name="T20" fmla="*/ 74 w 873"/>
                <a:gd name="T21" fmla="*/ 263 h 543"/>
                <a:gd name="T22" fmla="*/ 91 w 873"/>
                <a:gd name="T23" fmla="*/ 267 h 543"/>
                <a:gd name="T24" fmla="*/ 89 w 873"/>
                <a:gd name="T25" fmla="*/ 289 h 543"/>
                <a:gd name="T26" fmla="*/ 81 w 873"/>
                <a:gd name="T27" fmla="*/ 312 h 543"/>
                <a:gd name="T28" fmla="*/ 78 w 873"/>
                <a:gd name="T29" fmla="*/ 325 h 543"/>
                <a:gd name="T30" fmla="*/ 78 w 873"/>
                <a:gd name="T31" fmla="*/ 338 h 543"/>
                <a:gd name="T32" fmla="*/ 68 w 873"/>
                <a:gd name="T33" fmla="*/ 353 h 543"/>
                <a:gd name="T34" fmla="*/ 66 w 873"/>
                <a:gd name="T35" fmla="*/ 368 h 543"/>
                <a:gd name="T36" fmla="*/ 59 w 873"/>
                <a:gd name="T37" fmla="*/ 382 h 543"/>
                <a:gd name="T38" fmla="*/ 74 w 873"/>
                <a:gd name="T39" fmla="*/ 393 h 543"/>
                <a:gd name="T40" fmla="*/ 108 w 873"/>
                <a:gd name="T41" fmla="*/ 378 h 543"/>
                <a:gd name="T42" fmla="*/ 117 w 873"/>
                <a:gd name="T43" fmla="*/ 389 h 543"/>
                <a:gd name="T44" fmla="*/ 119 w 873"/>
                <a:gd name="T45" fmla="*/ 423 h 543"/>
                <a:gd name="T46" fmla="*/ 130 w 873"/>
                <a:gd name="T47" fmla="*/ 442 h 543"/>
                <a:gd name="T48" fmla="*/ 132 w 873"/>
                <a:gd name="T49" fmla="*/ 457 h 543"/>
                <a:gd name="T50" fmla="*/ 130 w 873"/>
                <a:gd name="T51" fmla="*/ 474 h 543"/>
                <a:gd name="T52" fmla="*/ 143 w 873"/>
                <a:gd name="T53" fmla="*/ 477 h 543"/>
                <a:gd name="T54" fmla="*/ 155 w 873"/>
                <a:gd name="T55" fmla="*/ 496 h 543"/>
                <a:gd name="T56" fmla="*/ 156 w 873"/>
                <a:gd name="T57" fmla="*/ 509 h 543"/>
                <a:gd name="T58" fmla="*/ 158 w 873"/>
                <a:gd name="T59" fmla="*/ 524 h 543"/>
                <a:gd name="T60" fmla="*/ 168 w 873"/>
                <a:gd name="T61" fmla="*/ 530 h 543"/>
                <a:gd name="T62" fmla="*/ 177 w 873"/>
                <a:gd name="T63" fmla="*/ 519 h 543"/>
                <a:gd name="T64" fmla="*/ 198 w 873"/>
                <a:gd name="T65" fmla="*/ 524 h 543"/>
                <a:gd name="T66" fmla="*/ 211 w 873"/>
                <a:gd name="T67" fmla="*/ 519 h 543"/>
                <a:gd name="T68" fmla="*/ 230 w 873"/>
                <a:gd name="T69" fmla="*/ 523 h 543"/>
                <a:gd name="T70" fmla="*/ 250 w 873"/>
                <a:gd name="T71" fmla="*/ 526 h 543"/>
                <a:gd name="T72" fmla="*/ 269 w 873"/>
                <a:gd name="T73" fmla="*/ 528 h 543"/>
                <a:gd name="T74" fmla="*/ 281 w 873"/>
                <a:gd name="T75" fmla="*/ 509 h 543"/>
                <a:gd name="T76" fmla="*/ 292 w 873"/>
                <a:gd name="T77" fmla="*/ 524 h 543"/>
                <a:gd name="T78" fmla="*/ 303 w 873"/>
                <a:gd name="T79" fmla="*/ 538 h 543"/>
                <a:gd name="T80" fmla="*/ 316 w 873"/>
                <a:gd name="T81" fmla="*/ 485 h 543"/>
                <a:gd name="T82" fmla="*/ 591 w 873"/>
                <a:gd name="T83" fmla="*/ 521 h 543"/>
                <a:gd name="T84" fmla="*/ 841 w 873"/>
                <a:gd name="T85" fmla="*/ 543 h 543"/>
                <a:gd name="T86" fmla="*/ 850 w 873"/>
                <a:gd name="T87" fmla="*/ 442 h 543"/>
                <a:gd name="T88" fmla="*/ 873 w 873"/>
                <a:gd name="T89" fmla="*/ 117 h 543"/>
                <a:gd name="T90" fmla="*/ 683 w 873"/>
                <a:gd name="T91" fmla="*/ 101 h 543"/>
                <a:gd name="T92" fmla="*/ 469 w 873"/>
                <a:gd name="T93" fmla="*/ 75 h 543"/>
                <a:gd name="T94" fmla="*/ 125 w 873"/>
                <a:gd name="T95" fmla="*/ 21 h 543"/>
                <a:gd name="T96" fmla="*/ 19 w 873"/>
                <a:gd name="T97" fmla="*/ 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3" h="543">
                  <a:moveTo>
                    <a:pt x="0" y="105"/>
                  </a:moveTo>
                  <a:lnTo>
                    <a:pt x="12" y="126"/>
                  </a:lnTo>
                  <a:lnTo>
                    <a:pt x="12" y="130"/>
                  </a:lnTo>
                  <a:lnTo>
                    <a:pt x="17" y="145"/>
                  </a:lnTo>
                  <a:lnTo>
                    <a:pt x="17" y="150"/>
                  </a:lnTo>
                  <a:lnTo>
                    <a:pt x="15" y="158"/>
                  </a:lnTo>
                  <a:lnTo>
                    <a:pt x="19" y="165"/>
                  </a:lnTo>
                  <a:lnTo>
                    <a:pt x="12" y="167"/>
                  </a:lnTo>
                  <a:lnTo>
                    <a:pt x="23" y="180"/>
                  </a:lnTo>
                  <a:lnTo>
                    <a:pt x="25" y="186"/>
                  </a:lnTo>
                  <a:lnTo>
                    <a:pt x="36" y="192"/>
                  </a:lnTo>
                  <a:lnTo>
                    <a:pt x="38" y="199"/>
                  </a:lnTo>
                  <a:lnTo>
                    <a:pt x="42" y="205"/>
                  </a:lnTo>
                  <a:lnTo>
                    <a:pt x="46" y="212"/>
                  </a:lnTo>
                  <a:lnTo>
                    <a:pt x="53" y="227"/>
                  </a:lnTo>
                  <a:lnTo>
                    <a:pt x="59" y="233"/>
                  </a:lnTo>
                  <a:lnTo>
                    <a:pt x="59" y="237"/>
                  </a:lnTo>
                  <a:lnTo>
                    <a:pt x="59" y="244"/>
                  </a:lnTo>
                  <a:lnTo>
                    <a:pt x="66" y="250"/>
                  </a:lnTo>
                  <a:lnTo>
                    <a:pt x="70" y="257"/>
                  </a:lnTo>
                  <a:lnTo>
                    <a:pt x="76" y="257"/>
                  </a:lnTo>
                  <a:lnTo>
                    <a:pt x="74" y="263"/>
                  </a:lnTo>
                  <a:lnTo>
                    <a:pt x="81" y="267"/>
                  </a:lnTo>
                  <a:lnTo>
                    <a:pt x="91" y="267"/>
                  </a:lnTo>
                  <a:lnTo>
                    <a:pt x="96" y="269"/>
                  </a:lnTo>
                  <a:lnTo>
                    <a:pt x="89" y="289"/>
                  </a:lnTo>
                  <a:lnTo>
                    <a:pt x="83" y="304"/>
                  </a:lnTo>
                  <a:lnTo>
                    <a:pt x="81" y="312"/>
                  </a:lnTo>
                  <a:lnTo>
                    <a:pt x="76" y="318"/>
                  </a:lnTo>
                  <a:lnTo>
                    <a:pt x="78" y="325"/>
                  </a:lnTo>
                  <a:lnTo>
                    <a:pt x="74" y="333"/>
                  </a:lnTo>
                  <a:lnTo>
                    <a:pt x="78" y="338"/>
                  </a:lnTo>
                  <a:lnTo>
                    <a:pt x="76" y="353"/>
                  </a:lnTo>
                  <a:lnTo>
                    <a:pt x="68" y="353"/>
                  </a:lnTo>
                  <a:lnTo>
                    <a:pt x="64" y="361"/>
                  </a:lnTo>
                  <a:lnTo>
                    <a:pt x="66" y="368"/>
                  </a:lnTo>
                  <a:lnTo>
                    <a:pt x="61" y="374"/>
                  </a:lnTo>
                  <a:lnTo>
                    <a:pt x="59" y="382"/>
                  </a:lnTo>
                  <a:lnTo>
                    <a:pt x="68" y="383"/>
                  </a:lnTo>
                  <a:lnTo>
                    <a:pt x="74" y="393"/>
                  </a:lnTo>
                  <a:lnTo>
                    <a:pt x="81" y="393"/>
                  </a:lnTo>
                  <a:lnTo>
                    <a:pt x="108" y="378"/>
                  </a:lnTo>
                  <a:lnTo>
                    <a:pt x="109" y="383"/>
                  </a:lnTo>
                  <a:lnTo>
                    <a:pt x="117" y="389"/>
                  </a:lnTo>
                  <a:lnTo>
                    <a:pt x="117" y="404"/>
                  </a:lnTo>
                  <a:lnTo>
                    <a:pt x="119" y="423"/>
                  </a:lnTo>
                  <a:lnTo>
                    <a:pt x="125" y="436"/>
                  </a:lnTo>
                  <a:lnTo>
                    <a:pt x="130" y="442"/>
                  </a:lnTo>
                  <a:lnTo>
                    <a:pt x="132" y="449"/>
                  </a:lnTo>
                  <a:lnTo>
                    <a:pt x="132" y="457"/>
                  </a:lnTo>
                  <a:lnTo>
                    <a:pt x="128" y="466"/>
                  </a:lnTo>
                  <a:lnTo>
                    <a:pt x="130" y="474"/>
                  </a:lnTo>
                  <a:lnTo>
                    <a:pt x="136" y="479"/>
                  </a:lnTo>
                  <a:lnTo>
                    <a:pt x="143" y="477"/>
                  </a:lnTo>
                  <a:lnTo>
                    <a:pt x="151" y="485"/>
                  </a:lnTo>
                  <a:lnTo>
                    <a:pt x="155" y="496"/>
                  </a:lnTo>
                  <a:lnTo>
                    <a:pt x="153" y="504"/>
                  </a:lnTo>
                  <a:lnTo>
                    <a:pt x="156" y="509"/>
                  </a:lnTo>
                  <a:lnTo>
                    <a:pt x="155" y="517"/>
                  </a:lnTo>
                  <a:lnTo>
                    <a:pt x="158" y="524"/>
                  </a:lnTo>
                  <a:lnTo>
                    <a:pt x="166" y="530"/>
                  </a:lnTo>
                  <a:lnTo>
                    <a:pt x="168" y="530"/>
                  </a:lnTo>
                  <a:lnTo>
                    <a:pt x="170" y="523"/>
                  </a:lnTo>
                  <a:lnTo>
                    <a:pt x="177" y="519"/>
                  </a:lnTo>
                  <a:lnTo>
                    <a:pt x="190" y="521"/>
                  </a:lnTo>
                  <a:lnTo>
                    <a:pt x="198" y="524"/>
                  </a:lnTo>
                  <a:lnTo>
                    <a:pt x="203" y="524"/>
                  </a:lnTo>
                  <a:lnTo>
                    <a:pt x="211" y="519"/>
                  </a:lnTo>
                  <a:lnTo>
                    <a:pt x="215" y="517"/>
                  </a:lnTo>
                  <a:lnTo>
                    <a:pt x="230" y="523"/>
                  </a:lnTo>
                  <a:lnTo>
                    <a:pt x="243" y="523"/>
                  </a:lnTo>
                  <a:lnTo>
                    <a:pt x="250" y="526"/>
                  </a:lnTo>
                  <a:lnTo>
                    <a:pt x="256" y="524"/>
                  </a:lnTo>
                  <a:lnTo>
                    <a:pt x="269" y="528"/>
                  </a:lnTo>
                  <a:lnTo>
                    <a:pt x="269" y="523"/>
                  </a:lnTo>
                  <a:lnTo>
                    <a:pt x="281" y="509"/>
                  </a:lnTo>
                  <a:lnTo>
                    <a:pt x="288" y="511"/>
                  </a:lnTo>
                  <a:lnTo>
                    <a:pt x="292" y="524"/>
                  </a:lnTo>
                  <a:lnTo>
                    <a:pt x="296" y="532"/>
                  </a:lnTo>
                  <a:lnTo>
                    <a:pt x="303" y="538"/>
                  </a:lnTo>
                  <a:lnTo>
                    <a:pt x="311" y="491"/>
                  </a:lnTo>
                  <a:lnTo>
                    <a:pt x="316" y="485"/>
                  </a:lnTo>
                  <a:lnTo>
                    <a:pt x="455" y="506"/>
                  </a:lnTo>
                  <a:lnTo>
                    <a:pt x="591" y="521"/>
                  </a:lnTo>
                  <a:lnTo>
                    <a:pt x="739" y="536"/>
                  </a:lnTo>
                  <a:lnTo>
                    <a:pt x="841" y="543"/>
                  </a:lnTo>
                  <a:lnTo>
                    <a:pt x="844" y="536"/>
                  </a:lnTo>
                  <a:lnTo>
                    <a:pt x="850" y="442"/>
                  </a:lnTo>
                  <a:lnTo>
                    <a:pt x="873" y="120"/>
                  </a:lnTo>
                  <a:lnTo>
                    <a:pt x="873" y="117"/>
                  </a:lnTo>
                  <a:lnTo>
                    <a:pt x="822" y="113"/>
                  </a:lnTo>
                  <a:lnTo>
                    <a:pt x="683" y="101"/>
                  </a:lnTo>
                  <a:lnTo>
                    <a:pt x="572" y="88"/>
                  </a:lnTo>
                  <a:lnTo>
                    <a:pt x="469" y="75"/>
                  </a:lnTo>
                  <a:lnTo>
                    <a:pt x="307" y="53"/>
                  </a:lnTo>
                  <a:lnTo>
                    <a:pt x="125" y="21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9" name="Freeform 26"/>
            <p:cNvSpPr>
              <a:spLocks/>
            </p:cNvSpPr>
            <p:nvPr/>
          </p:nvSpPr>
          <p:spPr bwMode="auto">
            <a:xfrm>
              <a:off x="2356481" y="1805124"/>
              <a:ext cx="1152577" cy="864194"/>
            </a:xfrm>
            <a:custGeom>
              <a:avLst/>
              <a:gdLst>
                <a:gd name="T0" fmla="*/ 159 w 592"/>
                <a:gd name="T1" fmla="*/ 449 h 489"/>
                <a:gd name="T2" fmla="*/ 236 w 592"/>
                <a:gd name="T3" fmla="*/ 459 h 489"/>
                <a:gd name="T4" fmla="*/ 366 w 592"/>
                <a:gd name="T5" fmla="*/ 472 h 489"/>
                <a:gd name="T6" fmla="*/ 436 w 592"/>
                <a:gd name="T7" fmla="*/ 479 h 489"/>
                <a:gd name="T8" fmla="*/ 562 w 592"/>
                <a:gd name="T9" fmla="*/ 489 h 489"/>
                <a:gd name="T10" fmla="*/ 577 w 592"/>
                <a:gd name="T11" fmla="*/ 273 h 489"/>
                <a:gd name="T12" fmla="*/ 592 w 592"/>
                <a:gd name="T13" fmla="*/ 58 h 489"/>
                <a:gd name="T14" fmla="*/ 490 w 592"/>
                <a:gd name="T15" fmla="*/ 51 h 489"/>
                <a:gd name="T16" fmla="*/ 342 w 592"/>
                <a:gd name="T17" fmla="*/ 36 h 489"/>
                <a:gd name="T18" fmla="*/ 206 w 592"/>
                <a:gd name="T19" fmla="*/ 21 h 489"/>
                <a:gd name="T20" fmla="*/ 67 w 592"/>
                <a:gd name="T21" fmla="*/ 0 h 489"/>
                <a:gd name="T22" fmla="*/ 62 w 592"/>
                <a:gd name="T23" fmla="*/ 6 h 489"/>
                <a:gd name="T24" fmla="*/ 54 w 592"/>
                <a:gd name="T25" fmla="*/ 53 h 489"/>
                <a:gd name="T26" fmla="*/ 15 w 592"/>
                <a:gd name="T27" fmla="*/ 320 h 489"/>
                <a:gd name="T28" fmla="*/ 0 w 592"/>
                <a:gd name="T29" fmla="*/ 427 h 489"/>
                <a:gd name="T30" fmla="*/ 159 w 592"/>
                <a:gd name="T31" fmla="*/ 4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2" h="489">
                  <a:moveTo>
                    <a:pt x="159" y="449"/>
                  </a:moveTo>
                  <a:lnTo>
                    <a:pt x="236" y="459"/>
                  </a:lnTo>
                  <a:lnTo>
                    <a:pt x="366" y="472"/>
                  </a:lnTo>
                  <a:lnTo>
                    <a:pt x="436" y="479"/>
                  </a:lnTo>
                  <a:lnTo>
                    <a:pt x="562" y="489"/>
                  </a:lnTo>
                  <a:lnTo>
                    <a:pt x="577" y="273"/>
                  </a:lnTo>
                  <a:lnTo>
                    <a:pt x="592" y="58"/>
                  </a:lnTo>
                  <a:lnTo>
                    <a:pt x="490" y="51"/>
                  </a:lnTo>
                  <a:lnTo>
                    <a:pt x="342" y="36"/>
                  </a:lnTo>
                  <a:lnTo>
                    <a:pt x="206" y="21"/>
                  </a:lnTo>
                  <a:lnTo>
                    <a:pt x="67" y="0"/>
                  </a:lnTo>
                  <a:lnTo>
                    <a:pt x="62" y="6"/>
                  </a:lnTo>
                  <a:lnTo>
                    <a:pt x="54" y="53"/>
                  </a:lnTo>
                  <a:lnTo>
                    <a:pt x="15" y="320"/>
                  </a:lnTo>
                  <a:lnTo>
                    <a:pt x="0" y="427"/>
                  </a:lnTo>
                  <a:lnTo>
                    <a:pt x="159" y="449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0" name="Freeform 27"/>
            <p:cNvSpPr>
              <a:spLocks/>
            </p:cNvSpPr>
            <p:nvPr/>
          </p:nvSpPr>
          <p:spPr bwMode="auto">
            <a:xfrm>
              <a:off x="2410996" y="3360320"/>
              <a:ext cx="1144791" cy="1086870"/>
            </a:xfrm>
            <a:custGeom>
              <a:avLst/>
              <a:gdLst>
                <a:gd name="T0" fmla="*/ 227 w 588"/>
                <a:gd name="T1" fmla="*/ 577 h 615"/>
                <a:gd name="T2" fmla="*/ 223 w 588"/>
                <a:gd name="T3" fmla="*/ 564 h 615"/>
                <a:gd name="T4" fmla="*/ 223 w 588"/>
                <a:gd name="T5" fmla="*/ 560 h 615"/>
                <a:gd name="T6" fmla="*/ 293 w 588"/>
                <a:gd name="T7" fmla="*/ 568 h 615"/>
                <a:gd name="T8" fmla="*/ 381 w 588"/>
                <a:gd name="T9" fmla="*/ 575 h 615"/>
                <a:gd name="T10" fmla="*/ 460 w 588"/>
                <a:gd name="T11" fmla="*/ 581 h 615"/>
                <a:gd name="T12" fmla="*/ 539 w 588"/>
                <a:gd name="T13" fmla="*/ 586 h 615"/>
                <a:gd name="T14" fmla="*/ 543 w 588"/>
                <a:gd name="T15" fmla="*/ 586 h 615"/>
                <a:gd name="T16" fmla="*/ 549 w 588"/>
                <a:gd name="T17" fmla="*/ 579 h 615"/>
                <a:gd name="T18" fmla="*/ 556 w 588"/>
                <a:gd name="T19" fmla="*/ 468 h 615"/>
                <a:gd name="T20" fmla="*/ 566 w 588"/>
                <a:gd name="T21" fmla="*/ 370 h 615"/>
                <a:gd name="T22" fmla="*/ 581 w 588"/>
                <a:gd name="T23" fmla="*/ 109 h 615"/>
                <a:gd name="T24" fmla="*/ 583 w 588"/>
                <a:gd name="T25" fmla="*/ 103 h 615"/>
                <a:gd name="T26" fmla="*/ 586 w 588"/>
                <a:gd name="T27" fmla="*/ 101 h 615"/>
                <a:gd name="T28" fmla="*/ 588 w 588"/>
                <a:gd name="T29" fmla="*/ 47 h 615"/>
                <a:gd name="T30" fmla="*/ 494 w 588"/>
                <a:gd name="T31" fmla="*/ 41 h 615"/>
                <a:gd name="T32" fmla="*/ 342 w 588"/>
                <a:gd name="T33" fmla="*/ 28 h 615"/>
                <a:gd name="T34" fmla="*/ 218 w 588"/>
                <a:gd name="T35" fmla="*/ 15 h 615"/>
                <a:gd name="T36" fmla="*/ 77 w 588"/>
                <a:gd name="T37" fmla="*/ 0 h 615"/>
                <a:gd name="T38" fmla="*/ 2 w 588"/>
                <a:gd name="T39" fmla="*/ 603 h 615"/>
                <a:gd name="T40" fmla="*/ 0 w 588"/>
                <a:gd name="T41" fmla="*/ 607 h 615"/>
                <a:gd name="T42" fmla="*/ 71 w 588"/>
                <a:gd name="T43" fmla="*/ 615 h 615"/>
                <a:gd name="T44" fmla="*/ 77 w 588"/>
                <a:gd name="T45" fmla="*/ 613 h 615"/>
                <a:gd name="T46" fmla="*/ 81 w 588"/>
                <a:gd name="T47" fmla="*/ 577 h 615"/>
                <a:gd name="T48" fmla="*/ 84 w 588"/>
                <a:gd name="T49" fmla="*/ 568 h 615"/>
                <a:gd name="T50" fmla="*/ 231 w 588"/>
                <a:gd name="T51" fmla="*/ 584 h 615"/>
                <a:gd name="T52" fmla="*/ 233 w 588"/>
                <a:gd name="T53" fmla="*/ 584 h 615"/>
                <a:gd name="T54" fmla="*/ 233 w 588"/>
                <a:gd name="T55" fmla="*/ 581 h 615"/>
                <a:gd name="T56" fmla="*/ 227 w 588"/>
                <a:gd name="T57" fmla="*/ 57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615">
                  <a:moveTo>
                    <a:pt x="227" y="577"/>
                  </a:moveTo>
                  <a:lnTo>
                    <a:pt x="223" y="564"/>
                  </a:lnTo>
                  <a:lnTo>
                    <a:pt x="223" y="560"/>
                  </a:lnTo>
                  <a:lnTo>
                    <a:pt x="293" y="568"/>
                  </a:lnTo>
                  <a:lnTo>
                    <a:pt x="381" y="575"/>
                  </a:lnTo>
                  <a:lnTo>
                    <a:pt x="460" y="581"/>
                  </a:lnTo>
                  <a:lnTo>
                    <a:pt x="539" y="586"/>
                  </a:lnTo>
                  <a:lnTo>
                    <a:pt x="543" y="586"/>
                  </a:lnTo>
                  <a:lnTo>
                    <a:pt x="549" y="579"/>
                  </a:lnTo>
                  <a:lnTo>
                    <a:pt x="556" y="468"/>
                  </a:lnTo>
                  <a:lnTo>
                    <a:pt x="566" y="370"/>
                  </a:lnTo>
                  <a:lnTo>
                    <a:pt x="581" y="109"/>
                  </a:lnTo>
                  <a:lnTo>
                    <a:pt x="583" y="103"/>
                  </a:lnTo>
                  <a:lnTo>
                    <a:pt x="586" y="101"/>
                  </a:lnTo>
                  <a:lnTo>
                    <a:pt x="588" y="47"/>
                  </a:lnTo>
                  <a:lnTo>
                    <a:pt x="494" y="41"/>
                  </a:lnTo>
                  <a:lnTo>
                    <a:pt x="342" y="28"/>
                  </a:lnTo>
                  <a:lnTo>
                    <a:pt x="218" y="15"/>
                  </a:lnTo>
                  <a:lnTo>
                    <a:pt x="77" y="0"/>
                  </a:lnTo>
                  <a:lnTo>
                    <a:pt x="2" y="603"/>
                  </a:lnTo>
                  <a:lnTo>
                    <a:pt x="0" y="607"/>
                  </a:lnTo>
                  <a:lnTo>
                    <a:pt x="71" y="615"/>
                  </a:lnTo>
                  <a:lnTo>
                    <a:pt x="77" y="613"/>
                  </a:lnTo>
                  <a:lnTo>
                    <a:pt x="81" y="577"/>
                  </a:lnTo>
                  <a:lnTo>
                    <a:pt x="84" y="568"/>
                  </a:lnTo>
                  <a:lnTo>
                    <a:pt x="231" y="584"/>
                  </a:lnTo>
                  <a:lnTo>
                    <a:pt x="233" y="584"/>
                  </a:lnTo>
                  <a:lnTo>
                    <a:pt x="233" y="581"/>
                  </a:lnTo>
                  <a:lnTo>
                    <a:pt x="227" y="577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1" name="Freeform 28"/>
            <p:cNvSpPr>
              <a:spLocks/>
            </p:cNvSpPr>
            <p:nvPr/>
          </p:nvSpPr>
          <p:spPr bwMode="auto">
            <a:xfrm>
              <a:off x="2560909" y="2598626"/>
              <a:ext cx="1199304" cy="853591"/>
            </a:xfrm>
            <a:custGeom>
              <a:avLst/>
              <a:gdLst>
                <a:gd name="T0" fmla="*/ 611 w 616"/>
                <a:gd name="T1" fmla="*/ 158 h 483"/>
                <a:gd name="T2" fmla="*/ 616 w 616"/>
                <a:gd name="T3" fmla="*/ 53 h 483"/>
                <a:gd name="T4" fmla="*/ 609 w 616"/>
                <a:gd name="T5" fmla="*/ 49 h 483"/>
                <a:gd name="T6" fmla="*/ 530 w 616"/>
                <a:gd name="T7" fmla="*/ 45 h 483"/>
                <a:gd name="T8" fmla="*/ 457 w 616"/>
                <a:gd name="T9" fmla="*/ 40 h 483"/>
                <a:gd name="T10" fmla="*/ 331 w 616"/>
                <a:gd name="T11" fmla="*/ 30 h 483"/>
                <a:gd name="T12" fmla="*/ 261 w 616"/>
                <a:gd name="T13" fmla="*/ 23 h 483"/>
                <a:gd name="T14" fmla="*/ 131 w 616"/>
                <a:gd name="T15" fmla="*/ 10 h 483"/>
                <a:gd name="T16" fmla="*/ 54 w 616"/>
                <a:gd name="T17" fmla="*/ 0 h 483"/>
                <a:gd name="T18" fmla="*/ 0 w 616"/>
                <a:gd name="T19" fmla="*/ 431 h 483"/>
                <a:gd name="T20" fmla="*/ 141 w 616"/>
                <a:gd name="T21" fmla="*/ 446 h 483"/>
                <a:gd name="T22" fmla="*/ 265 w 616"/>
                <a:gd name="T23" fmla="*/ 459 h 483"/>
                <a:gd name="T24" fmla="*/ 417 w 616"/>
                <a:gd name="T25" fmla="*/ 472 h 483"/>
                <a:gd name="T26" fmla="*/ 511 w 616"/>
                <a:gd name="T27" fmla="*/ 478 h 483"/>
                <a:gd name="T28" fmla="*/ 596 w 616"/>
                <a:gd name="T29" fmla="*/ 483 h 483"/>
                <a:gd name="T30" fmla="*/ 611 w 616"/>
                <a:gd name="T31" fmla="*/ 15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6" h="483">
                  <a:moveTo>
                    <a:pt x="611" y="158"/>
                  </a:moveTo>
                  <a:lnTo>
                    <a:pt x="616" y="53"/>
                  </a:lnTo>
                  <a:lnTo>
                    <a:pt x="609" y="49"/>
                  </a:lnTo>
                  <a:lnTo>
                    <a:pt x="530" y="45"/>
                  </a:lnTo>
                  <a:lnTo>
                    <a:pt x="457" y="40"/>
                  </a:lnTo>
                  <a:lnTo>
                    <a:pt x="331" y="30"/>
                  </a:lnTo>
                  <a:lnTo>
                    <a:pt x="261" y="23"/>
                  </a:lnTo>
                  <a:lnTo>
                    <a:pt x="131" y="10"/>
                  </a:lnTo>
                  <a:lnTo>
                    <a:pt x="54" y="0"/>
                  </a:lnTo>
                  <a:lnTo>
                    <a:pt x="0" y="431"/>
                  </a:lnTo>
                  <a:lnTo>
                    <a:pt x="141" y="446"/>
                  </a:lnTo>
                  <a:lnTo>
                    <a:pt x="265" y="459"/>
                  </a:lnTo>
                  <a:lnTo>
                    <a:pt x="417" y="472"/>
                  </a:lnTo>
                  <a:lnTo>
                    <a:pt x="511" y="478"/>
                  </a:lnTo>
                  <a:lnTo>
                    <a:pt x="596" y="483"/>
                  </a:lnTo>
                  <a:lnTo>
                    <a:pt x="611" y="158"/>
                  </a:lnTo>
                  <a:close/>
                </a:path>
              </a:pathLst>
            </a:custGeom>
            <a:grpFill/>
            <a:ln w="3175" cap="rnd">
              <a:solidFill>
                <a:srgbClr val="1B5D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32" name="Group 531"/>
            <p:cNvGrpSpPr/>
            <p:nvPr/>
          </p:nvGrpSpPr>
          <p:grpSpPr>
            <a:xfrm>
              <a:off x="281062" y="1981850"/>
              <a:ext cx="1349217" cy="2051797"/>
              <a:chOff x="1028701" y="1983861"/>
              <a:chExt cx="665758" cy="1012439"/>
            </a:xfrm>
            <a:grpFill/>
          </p:grpSpPr>
          <p:sp>
            <p:nvSpPr>
              <p:cNvPr id="533" name="Freeform 14"/>
              <p:cNvSpPr>
                <a:spLocks/>
              </p:cNvSpPr>
              <p:nvPr/>
            </p:nvSpPr>
            <p:spPr bwMode="auto">
              <a:xfrm>
                <a:off x="1028701" y="1983861"/>
                <a:ext cx="665758" cy="1012439"/>
              </a:xfrm>
              <a:custGeom>
                <a:avLst/>
                <a:gdLst>
                  <a:gd name="T0" fmla="*/ 628 w 693"/>
                  <a:gd name="T1" fmla="*/ 1156 h 1161"/>
                  <a:gd name="T2" fmla="*/ 628 w 693"/>
                  <a:gd name="T3" fmla="*/ 1129 h 1161"/>
                  <a:gd name="T4" fmla="*/ 624 w 693"/>
                  <a:gd name="T5" fmla="*/ 1105 h 1161"/>
                  <a:gd name="T6" fmla="*/ 643 w 693"/>
                  <a:gd name="T7" fmla="*/ 1071 h 1161"/>
                  <a:gd name="T8" fmla="*/ 654 w 693"/>
                  <a:gd name="T9" fmla="*/ 1030 h 1161"/>
                  <a:gd name="T10" fmla="*/ 693 w 693"/>
                  <a:gd name="T11" fmla="*/ 1000 h 1161"/>
                  <a:gd name="T12" fmla="*/ 673 w 693"/>
                  <a:gd name="T13" fmla="*/ 964 h 1161"/>
                  <a:gd name="T14" fmla="*/ 661 w 693"/>
                  <a:gd name="T15" fmla="*/ 926 h 1161"/>
                  <a:gd name="T16" fmla="*/ 325 w 693"/>
                  <a:gd name="T17" fmla="*/ 327 h 1161"/>
                  <a:gd name="T18" fmla="*/ 62 w 693"/>
                  <a:gd name="T19" fmla="*/ 0 h 1161"/>
                  <a:gd name="T20" fmla="*/ 58 w 693"/>
                  <a:gd name="T21" fmla="*/ 35 h 1161"/>
                  <a:gd name="T22" fmla="*/ 39 w 693"/>
                  <a:gd name="T23" fmla="*/ 94 h 1161"/>
                  <a:gd name="T24" fmla="*/ 30 w 693"/>
                  <a:gd name="T25" fmla="*/ 120 h 1161"/>
                  <a:gd name="T26" fmla="*/ 13 w 693"/>
                  <a:gd name="T27" fmla="*/ 137 h 1161"/>
                  <a:gd name="T28" fmla="*/ 0 w 693"/>
                  <a:gd name="T29" fmla="*/ 176 h 1161"/>
                  <a:gd name="T30" fmla="*/ 24 w 693"/>
                  <a:gd name="T31" fmla="*/ 233 h 1161"/>
                  <a:gd name="T32" fmla="*/ 24 w 693"/>
                  <a:gd name="T33" fmla="*/ 261 h 1161"/>
                  <a:gd name="T34" fmla="*/ 13 w 693"/>
                  <a:gd name="T35" fmla="*/ 319 h 1161"/>
                  <a:gd name="T36" fmla="*/ 30 w 693"/>
                  <a:gd name="T37" fmla="*/ 374 h 1161"/>
                  <a:gd name="T38" fmla="*/ 45 w 693"/>
                  <a:gd name="T39" fmla="*/ 402 h 1161"/>
                  <a:gd name="T40" fmla="*/ 52 w 693"/>
                  <a:gd name="T41" fmla="*/ 421 h 1161"/>
                  <a:gd name="T42" fmla="*/ 43 w 693"/>
                  <a:gd name="T43" fmla="*/ 436 h 1161"/>
                  <a:gd name="T44" fmla="*/ 56 w 693"/>
                  <a:gd name="T45" fmla="*/ 453 h 1161"/>
                  <a:gd name="T46" fmla="*/ 81 w 693"/>
                  <a:gd name="T47" fmla="*/ 468 h 1161"/>
                  <a:gd name="T48" fmla="*/ 84 w 693"/>
                  <a:gd name="T49" fmla="*/ 441 h 1161"/>
                  <a:gd name="T50" fmla="*/ 111 w 693"/>
                  <a:gd name="T51" fmla="*/ 455 h 1161"/>
                  <a:gd name="T52" fmla="*/ 143 w 693"/>
                  <a:gd name="T53" fmla="*/ 460 h 1161"/>
                  <a:gd name="T54" fmla="*/ 146 w 693"/>
                  <a:gd name="T55" fmla="*/ 464 h 1161"/>
                  <a:gd name="T56" fmla="*/ 165 w 693"/>
                  <a:gd name="T57" fmla="*/ 473 h 1161"/>
                  <a:gd name="T58" fmla="*/ 120 w 693"/>
                  <a:gd name="T59" fmla="*/ 456 h 1161"/>
                  <a:gd name="T60" fmla="*/ 90 w 693"/>
                  <a:gd name="T61" fmla="*/ 455 h 1161"/>
                  <a:gd name="T62" fmla="*/ 92 w 693"/>
                  <a:gd name="T63" fmla="*/ 483 h 1161"/>
                  <a:gd name="T64" fmla="*/ 103 w 693"/>
                  <a:gd name="T65" fmla="*/ 518 h 1161"/>
                  <a:gd name="T66" fmla="*/ 79 w 693"/>
                  <a:gd name="T67" fmla="*/ 498 h 1161"/>
                  <a:gd name="T68" fmla="*/ 82 w 693"/>
                  <a:gd name="T69" fmla="*/ 475 h 1161"/>
                  <a:gd name="T70" fmla="*/ 66 w 693"/>
                  <a:gd name="T71" fmla="*/ 502 h 1161"/>
                  <a:gd name="T72" fmla="*/ 66 w 693"/>
                  <a:gd name="T73" fmla="*/ 534 h 1161"/>
                  <a:gd name="T74" fmla="*/ 86 w 693"/>
                  <a:gd name="T75" fmla="*/ 573 h 1161"/>
                  <a:gd name="T76" fmla="*/ 101 w 693"/>
                  <a:gd name="T77" fmla="*/ 601 h 1161"/>
                  <a:gd name="T78" fmla="*/ 82 w 693"/>
                  <a:gd name="T79" fmla="*/ 643 h 1161"/>
                  <a:gd name="T80" fmla="*/ 105 w 693"/>
                  <a:gd name="T81" fmla="*/ 684 h 1161"/>
                  <a:gd name="T82" fmla="*/ 118 w 693"/>
                  <a:gd name="T83" fmla="*/ 725 h 1161"/>
                  <a:gd name="T84" fmla="*/ 144 w 693"/>
                  <a:gd name="T85" fmla="*/ 767 h 1161"/>
                  <a:gd name="T86" fmla="*/ 150 w 693"/>
                  <a:gd name="T87" fmla="*/ 787 h 1161"/>
                  <a:gd name="T88" fmla="*/ 148 w 693"/>
                  <a:gd name="T89" fmla="*/ 825 h 1161"/>
                  <a:gd name="T90" fmla="*/ 141 w 693"/>
                  <a:gd name="T91" fmla="*/ 853 h 1161"/>
                  <a:gd name="T92" fmla="*/ 176 w 693"/>
                  <a:gd name="T93" fmla="*/ 872 h 1161"/>
                  <a:gd name="T94" fmla="*/ 210 w 693"/>
                  <a:gd name="T95" fmla="*/ 889 h 1161"/>
                  <a:gd name="T96" fmla="*/ 248 w 693"/>
                  <a:gd name="T97" fmla="*/ 911 h 1161"/>
                  <a:gd name="T98" fmla="*/ 306 w 693"/>
                  <a:gd name="T99" fmla="*/ 951 h 1161"/>
                  <a:gd name="T100" fmla="*/ 312 w 693"/>
                  <a:gd name="T101" fmla="*/ 979 h 1161"/>
                  <a:gd name="T102" fmla="*/ 329 w 693"/>
                  <a:gd name="T103" fmla="*/ 987 h 1161"/>
                  <a:gd name="T104" fmla="*/ 355 w 693"/>
                  <a:gd name="T105" fmla="*/ 1015 h 1161"/>
                  <a:gd name="T106" fmla="*/ 391 w 693"/>
                  <a:gd name="T107" fmla="*/ 1086 h 1161"/>
                  <a:gd name="T108" fmla="*/ 389 w 693"/>
                  <a:gd name="T109" fmla="*/ 1116 h 1161"/>
                  <a:gd name="T110" fmla="*/ 393 w 693"/>
                  <a:gd name="T111" fmla="*/ 1128 h 1161"/>
                  <a:gd name="T112" fmla="*/ 613 w 693"/>
                  <a:gd name="T113" fmla="*/ 116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3" h="1161">
                    <a:moveTo>
                      <a:pt x="616" y="1160"/>
                    </a:moveTo>
                    <a:lnTo>
                      <a:pt x="620" y="1161"/>
                    </a:lnTo>
                    <a:lnTo>
                      <a:pt x="626" y="1161"/>
                    </a:lnTo>
                    <a:lnTo>
                      <a:pt x="628" y="1156"/>
                    </a:lnTo>
                    <a:lnTo>
                      <a:pt x="635" y="1150"/>
                    </a:lnTo>
                    <a:lnTo>
                      <a:pt x="635" y="1139"/>
                    </a:lnTo>
                    <a:lnTo>
                      <a:pt x="635" y="1133"/>
                    </a:lnTo>
                    <a:lnTo>
                      <a:pt x="628" y="1129"/>
                    </a:lnTo>
                    <a:lnTo>
                      <a:pt x="620" y="1126"/>
                    </a:lnTo>
                    <a:lnTo>
                      <a:pt x="620" y="1120"/>
                    </a:lnTo>
                    <a:lnTo>
                      <a:pt x="622" y="1113"/>
                    </a:lnTo>
                    <a:lnTo>
                      <a:pt x="624" y="1105"/>
                    </a:lnTo>
                    <a:lnTo>
                      <a:pt x="620" y="1097"/>
                    </a:lnTo>
                    <a:lnTo>
                      <a:pt x="624" y="1092"/>
                    </a:lnTo>
                    <a:lnTo>
                      <a:pt x="631" y="1086"/>
                    </a:lnTo>
                    <a:lnTo>
                      <a:pt x="643" y="1071"/>
                    </a:lnTo>
                    <a:lnTo>
                      <a:pt x="646" y="1062"/>
                    </a:lnTo>
                    <a:lnTo>
                      <a:pt x="650" y="1056"/>
                    </a:lnTo>
                    <a:lnTo>
                      <a:pt x="650" y="1043"/>
                    </a:lnTo>
                    <a:lnTo>
                      <a:pt x="654" y="1030"/>
                    </a:lnTo>
                    <a:lnTo>
                      <a:pt x="660" y="1026"/>
                    </a:lnTo>
                    <a:lnTo>
                      <a:pt x="663" y="1020"/>
                    </a:lnTo>
                    <a:lnTo>
                      <a:pt x="686" y="1007"/>
                    </a:lnTo>
                    <a:lnTo>
                      <a:pt x="693" y="1000"/>
                    </a:lnTo>
                    <a:lnTo>
                      <a:pt x="688" y="994"/>
                    </a:lnTo>
                    <a:lnTo>
                      <a:pt x="675" y="979"/>
                    </a:lnTo>
                    <a:lnTo>
                      <a:pt x="676" y="972"/>
                    </a:lnTo>
                    <a:lnTo>
                      <a:pt x="673" y="964"/>
                    </a:lnTo>
                    <a:lnTo>
                      <a:pt x="673" y="958"/>
                    </a:lnTo>
                    <a:lnTo>
                      <a:pt x="669" y="949"/>
                    </a:lnTo>
                    <a:lnTo>
                      <a:pt x="661" y="934"/>
                    </a:lnTo>
                    <a:lnTo>
                      <a:pt x="661" y="926"/>
                    </a:lnTo>
                    <a:lnTo>
                      <a:pt x="663" y="921"/>
                    </a:lnTo>
                    <a:lnTo>
                      <a:pt x="556" y="765"/>
                    </a:lnTo>
                    <a:lnTo>
                      <a:pt x="306" y="398"/>
                    </a:lnTo>
                    <a:lnTo>
                      <a:pt x="325" y="327"/>
                    </a:lnTo>
                    <a:lnTo>
                      <a:pt x="383" y="84"/>
                    </a:lnTo>
                    <a:lnTo>
                      <a:pt x="238" y="47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54" y="20"/>
                    </a:lnTo>
                    <a:lnTo>
                      <a:pt x="58" y="28"/>
                    </a:lnTo>
                    <a:lnTo>
                      <a:pt x="58" y="35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6" y="64"/>
                    </a:lnTo>
                    <a:lnTo>
                      <a:pt x="39" y="94"/>
                    </a:lnTo>
                    <a:lnTo>
                      <a:pt x="41" y="99"/>
                    </a:lnTo>
                    <a:lnTo>
                      <a:pt x="37" y="107"/>
                    </a:lnTo>
                    <a:lnTo>
                      <a:pt x="34" y="112"/>
                    </a:lnTo>
                    <a:lnTo>
                      <a:pt x="30" y="120"/>
                    </a:lnTo>
                    <a:lnTo>
                      <a:pt x="32" y="122"/>
                    </a:lnTo>
                    <a:lnTo>
                      <a:pt x="24" y="127"/>
                    </a:lnTo>
                    <a:lnTo>
                      <a:pt x="19" y="131"/>
                    </a:lnTo>
                    <a:lnTo>
                      <a:pt x="13" y="137"/>
                    </a:lnTo>
                    <a:lnTo>
                      <a:pt x="7" y="144"/>
                    </a:lnTo>
                    <a:lnTo>
                      <a:pt x="2" y="158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13" y="197"/>
                    </a:lnTo>
                    <a:lnTo>
                      <a:pt x="13" y="205"/>
                    </a:lnTo>
                    <a:lnTo>
                      <a:pt x="19" y="21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6" y="246"/>
                    </a:lnTo>
                    <a:lnTo>
                      <a:pt x="24" y="252"/>
                    </a:lnTo>
                    <a:lnTo>
                      <a:pt x="24" y="261"/>
                    </a:lnTo>
                    <a:lnTo>
                      <a:pt x="20" y="268"/>
                    </a:lnTo>
                    <a:lnTo>
                      <a:pt x="13" y="282"/>
                    </a:lnTo>
                    <a:lnTo>
                      <a:pt x="15" y="308"/>
                    </a:lnTo>
                    <a:lnTo>
                      <a:pt x="13" y="319"/>
                    </a:lnTo>
                    <a:lnTo>
                      <a:pt x="7" y="327"/>
                    </a:lnTo>
                    <a:lnTo>
                      <a:pt x="13" y="340"/>
                    </a:lnTo>
                    <a:lnTo>
                      <a:pt x="22" y="353"/>
                    </a:lnTo>
                    <a:lnTo>
                      <a:pt x="30" y="374"/>
                    </a:lnTo>
                    <a:lnTo>
                      <a:pt x="34" y="381"/>
                    </a:lnTo>
                    <a:lnTo>
                      <a:pt x="39" y="389"/>
                    </a:lnTo>
                    <a:lnTo>
                      <a:pt x="43" y="394"/>
                    </a:lnTo>
                    <a:lnTo>
                      <a:pt x="45" y="402"/>
                    </a:lnTo>
                    <a:lnTo>
                      <a:pt x="43" y="409"/>
                    </a:lnTo>
                    <a:lnTo>
                      <a:pt x="45" y="406"/>
                    </a:lnTo>
                    <a:lnTo>
                      <a:pt x="45" y="408"/>
                    </a:lnTo>
                    <a:lnTo>
                      <a:pt x="52" y="421"/>
                    </a:lnTo>
                    <a:lnTo>
                      <a:pt x="54" y="434"/>
                    </a:lnTo>
                    <a:lnTo>
                      <a:pt x="49" y="421"/>
                    </a:lnTo>
                    <a:lnTo>
                      <a:pt x="47" y="428"/>
                    </a:lnTo>
                    <a:lnTo>
                      <a:pt x="43" y="436"/>
                    </a:lnTo>
                    <a:lnTo>
                      <a:pt x="41" y="443"/>
                    </a:lnTo>
                    <a:lnTo>
                      <a:pt x="47" y="438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64" y="456"/>
                    </a:lnTo>
                    <a:lnTo>
                      <a:pt x="67" y="464"/>
                    </a:lnTo>
                    <a:lnTo>
                      <a:pt x="75" y="471"/>
                    </a:lnTo>
                    <a:lnTo>
                      <a:pt x="81" y="468"/>
                    </a:lnTo>
                    <a:lnTo>
                      <a:pt x="77" y="460"/>
                    </a:lnTo>
                    <a:lnTo>
                      <a:pt x="82" y="455"/>
                    </a:lnTo>
                    <a:lnTo>
                      <a:pt x="81" y="447"/>
                    </a:lnTo>
                    <a:lnTo>
                      <a:pt x="84" y="441"/>
                    </a:lnTo>
                    <a:lnTo>
                      <a:pt x="92" y="438"/>
                    </a:lnTo>
                    <a:lnTo>
                      <a:pt x="99" y="443"/>
                    </a:lnTo>
                    <a:lnTo>
                      <a:pt x="103" y="451"/>
                    </a:lnTo>
                    <a:lnTo>
                      <a:pt x="111" y="455"/>
                    </a:lnTo>
                    <a:lnTo>
                      <a:pt x="116" y="453"/>
                    </a:lnTo>
                    <a:lnTo>
                      <a:pt x="124" y="453"/>
                    </a:lnTo>
                    <a:lnTo>
                      <a:pt x="129" y="458"/>
                    </a:lnTo>
                    <a:lnTo>
                      <a:pt x="143" y="460"/>
                    </a:lnTo>
                    <a:lnTo>
                      <a:pt x="148" y="455"/>
                    </a:lnTo>
                    <a:lnTo>
                      <a:pt x="146" y="458"/>
                    </a:lnTo>
                    <a:lnTo>
                      <a:pt x="141" y="464"/>
                    </a:lnTo>
                    <a:lnTo>
                      <a:pt x="146" y="464"/>
                    </a:lnTo>
                    <a:lnTo>
                      <a:pt x="154" y="460"/>
                    </a:lnTo>
                    <a:lnTo>
                      <a:pt x="156" y="460"/>
                    </a:lnTo>
                    <a:lnTo>
                      <a:pt x="161" y="468"/>
                    </a:lnTo>
                    <a:lnTo>
                      <a:pt x="165" y="473"/>
                    </a:lnTo>
                    <a:lnTo>
                      <a:pt x="165" y="475"/>
                    </a:lnTo>
                    <a:lnTo>
                      <a:pt x="156" y="460"/>
                    </a:lnTo>
                    <a:lnTo>
                      <a:pt x="141" y="466"/>
                    </a:lnTo>
                    <a:lnTo>
                      <a:pt x="120" y="456"/>
                    </a:lnTo>
                    <a:lnTo>
                      <a:pt x="111" y="456"/>
                    </a:lnTo>
                    <a:lnTo>
                      <a:pt x="103" y="453"/>
                    </a:lnTo>
                    <a:lnTo>
                      <a:pt x="97" y="455"/>
                    </a:lnTo>
                    <a:lnTo>
                      <a:pt x="90" y="455"/>
                    </a:lnTo>
                    <a:lnTo>
                      <a:pt x="86" y="462"/>
                    </a:lnTo>
                    <a:lnTo>
                      <a:pt x="92" y="468"/>
                    </a:lnTo>
                    <a:lnTo>
                      <a:pt x="90" y="475"/>
                    </a:lnTo>
                    <a:lnTo>
                      <a:pt x="92" y="483"/>
                    </a:lnTo>
                    <a:lnTo>
                      <a:pt x="96" y="485"/>
                    </a:lnTo>
                    <a:lnTo>
                      <a:pt x="97" y="498"/>
                    </a:lnTo>
                    <a:lnTo>
                      <a:pt x="97" y="511"/>
                    </a:lnTo>
                    <a:lnTo>
                      <a:pt x="103" y="518"/>
                    </a:lnTo>
                    <a:lnTo>
                      <a:pt x="97" y="517"/>
                    </a:lnTo>
                    <a:lnTo>
                      <a:pt x="90" y="509"/>
                    </a:lnTo>
                    <a:lnTo>
                      <a:pt x="86" y="502"/>
                    </a:lnTo>
                    <a:lnTo>
                      <a:pt x="79" y="498"/>
                    </a:lnTo>
                    <a:lnTo>
                      <a:pt x="81" y="490"/>
                    </a:lnTo>
                    <a:lnTo>
                      <a:pt x="84" y="485"/>
                    </a:lnTo>
                    <a:lnTo>
                      <a:pt x="82" y="477"/>
                    </a:lnTo>
                    <a:lnTo>
                      <a:pt x="82" y="475"/>
                    </a:lnTo>
                    <a:lnTo>
                      <a:pt x="75" y="475"/>
                    </a:lnTo>
                    <a:lnTo>
                      <a:pt x="71" y="481"/>
                    </a:lnTo>
                    <a:lnTo>
                      <a:pt x="71" y="487"/>
                    </a:lnTo>
                    <a:lnTo>
                      <a:pt x="66" y="502"/>
                    </a:lnTo>
                    <a:lnTo>
                      <a:pt x="69" y="507"/>
                    </a:lnTo>
                    <a:lnTo>
                      <a:pt x="69" y="522"/>
                    </a:lnTo>
                    <a:lnTo>
                      <a:pt x="67" y="528"/>
                    </a:lnTo>
                    <a:lnTo>
                      <a:pt x="66" y="534"/>
                    </a:lnTo>
                    <a:lnTo>
                      <a:pt x="66" y="539"/>
                    </a:lnTo>
                    <a:lnTo>
                      <a:pt x="67" y="547"/>
                    </a:lnTo>
                    <a:lnTo>
                      <a:pt x="79" y="567"/>
                    </a:lnTo>
                    <a:lnTo>
                      <a:pt x="86" y="573"/>
                    </a:lnTo>
                    <a:lnTo>
                      <a:pt x="99" y="573"/>
                    </a:lnTo>
                    <a:lnTo>
                      <a:pt x="103" y="588"/>
                    </a:lnTo>
                    <a:lnTo>
                      <a:pt x="103" y="603"/>
                    </a:lnTo>
                    <a:lnTo>
                      <a:pt x="101" y="601"/>
                    </a:lnTo>
                    <a:lnTo>
                      <a:pt x="97" y="607"/>
                    </a:lnTo>
                    <a:lnTo>
                      <a:pt x="84" y="614"/>
                    </a:lnTo>
                    <a:lnTo>
                      <a:pt x="84" y="629"/>
                    </a:lnTo>
                    <a:lnTo>
                      <a:pt x="82" y="643"/>
                    </a:lnTo>
                    <a:lnTo>
                      <a:pt x="86" y="650"/>
                    </a:lnTo>
                    <a:lnTo>
                      <a:pt x="97" y="663"/>
                    </a:lnTo>
                    <a:lnTo>
                      <a:pt x="99" y="678"/>
                    </a:lnTo>
                    <a:lnTo>
                      <a:pt x="105" y="684"/>
                    </a:lnTo>
                    <a:lnTo>
                      <a:pt x="107" y="697"/>
                    </a:lnTo>
                    <a:lnTo>
                      <a:pt x="114" y="710"/>
                    </a:lnTo>
                    <a:lnTo>
                      <a:pt x="114" y="718"/>
                    </a:lnTo>
                    <a:lnTo>
                      <a:pt x="118" y="725"/>
                    </a:lnTo>
                    <a:lnTo>
                      <a:pt x="126" y="733"/>
                    </a:lnTo>
                    <a:lnTo>
                      <a:pt x="129" y="746"/>
                    </a:lnTo>
                    <a:lnTo>
                      <a:pt x="143" y="759"/>
                    </a:lnTo>
                    <a:lnTo>
                      <a:pt x="144" y="767"/>
                    </a:lnTo>
                    <a:lnTo>
                      <a:pt x="139" y="770"/>
                    </a:lnTo>
                    <a:lnTo>
                      <a:pt x="137" y="778"/>
                    </a:lnTo>
                    <a:lnTo>
                      <a:pt x="143" y="785"/>
                    </a:lnTo>
                    <a:lnTo>
                      <a:pt x="150" y="787"/>
                    </a:lnTo>
                    <a:lnTo>
                      <a:pt x="156" y="795"/>
                    </a:lnTo>
                    <a:lnTo>
                      <a:pt x="156" y="802"/>
                    </a:lnTo>
                    <a:lnTo>
                      <a:pt x="148" y="812"/>
                    </a:lnTo>
                    <a:lnTo>
                      <a:pt x="148" y="825"/>
                    </a:lnTo>
                    <a:lnTo>
                      <a:pt x="144" y="832"/>
                    </a:lnTo>
                    <a:lnTo>
                      <a:pt x="146" y="840"/>
                    </a:lnTo>
                    <a:lnTo>
                      <a:pt x="141" y="847"/>
                    </a:lnTo>
                    <a:lnTo>
                      <a:pt x="141" y="853"/>
                    </a:lnTo>
                    <a:lnTo>
                      <a:pt x="146" y="855"/>
                    </a:lnTo>
                    <a:lnTo>
                      <a:pt x="150" y="862"/>
                    </a:lnTo>
                    <a:lnTo>
                      <a:pt x="156" y="870"/>
                    </a:lnTo>
                    <a:lnTo>
                      <a:pt x="176" y="872"/>
                    </a:lnTo>
                    <a:lnTo>
                      <a:pt x="184" y="876"/>
                    </a:lnTo>
                    <a:lnTo>
                      <a:pt x="191" y="876"/>
                    </a:lnTo>
                    <a:lnTo>
                      <a:pt x="205" y="885"/>
                    </a:lnTo>
                    <a:lnTo>
                      <a:pt x="210" y="889"/>
                    </a:lnTo>
                    <a:lnTo>
                      <a:pt x="225" y="889"/>
                    </a:lnTo>
                    <a:lnTo>
                      <a:pt x="237" y="898"/>
                    </a:lnTo>
                    <a:lnTo>
                      <a:pt x="240" y="906"/>
                    </a:lnTo>
                    <a:lnTo>
                      <a:pt x="248" y="911"/>
                    </a:lnTo>
                    <a:lnTo>
                      <a:pt x="250" y="925"/>
                    </a:lnTo>
                    <a:lnTo>
                      <a:pt x="265" y="938"/>
                    </a:lnTo>
                    <a:lnTo>
                      <a:pt x="278" y="945"/>
                    </a:lnTo>
                    <a:lnTo>
                      <a:pt x="306" y="951"/>
                    </a:lnTo>
                    <a:lnTo>
                      <a:pt x="308" y="953"/>
                    </a:lnTo>
                    <a:lnTo>
                      <a:pt x="312" y="966"/>
                    </a:lnTo>
                    <a:lnTo>
                      <a:pt x="314" y="973"/>
                    </a:lnTo>
                    <a:lnTo>
                      <a:pt x="312" y="979"/>
                    </a:lnTo>
                    <a:lnTo>
                      <a:pt x="312" y="987"/>
                    </a:lnTo>
                    <a:lnTo>
                      <a:pt x="319" y="990"/>
                    </a:lnTo>
                    <a:lnTo>
                      <a:pt x="323" y="985"/>
                    </a:lnTo>
                    <a:lnTo>
                      <a:pt x="329" y="987"/>
                    </a:lnTo>
                    <a:lnTo>
                      <a:pt x="336" y="990"/>
                    </a:lnTo>
                    <a:lnTo>
                      <a:pt x="344" y="1002"/>
                    </a:lnTo>
                    <a:lnTo>
                      <a:pt x="348" y="1009"/>
                    </a:lnTo>
                    <a:lnTo>
                      <a:pt x="355" y="1015"/>
                    </a:lnTo>
                    <a:lnTo>
                      <a:pt x="378" y="1043"/>
                    </a:lnTo>
                    <a:lnTo>
                      <a:pt x="385" y="1058"/>
                    </a:lnTo>
                    <a:lnTo>
                      <a:pt x="389" y="1073"/>
                    </a:lnTo>
                    <a:lnTo>
                      <a:pt x="391" y="1086"/>
                    </a:lnTo>
                    <a:lnTo>
                      <a:pt x="389" y="1101"/>
                    </a:lnTo>
                    <a:lnTo>
                      <a:pt x="387" y="1114"/>
                    </a:lnTo>
                    <a:lnTo>
                      <a:pt x="387" y="1122"/>
                    </a:lnTo>
                    <a:lnTo>
                      <a:pt x="389" y="1116"/>
                    </a:lnTo>
                    <a:lnTo>
                      <a:pt x="394" y="1120"/>
                    </a:lnTo>
                    <a:lnTo>
                      <a:pt x="393" y="1128"/>
                    </a:lnTo>
                    <a:lnTo>
                      <a:pt x="389" y="1120"/>
                    </a:lnTo>
                    <a:lnTo>
                      <a:pt x="393" y="1128"/>
                    </a:lnTo>
                    <a:lnTo>
                      <a:pt x="394" y="1137"/>
                    </a:lnTo>
                    <a:lnTo>
                      <a:pt x="398" y="1139"/>
                    </a:lnTo>
                    <a:lnTo>
                      <a:pt x="611" y="1160"/>
                    </a:lnTo>
                    <a:lnTo>
                      <a:pt x="613" y="1160"/>
                    </a:lnTo>
                    <a:lnTo>
                      <a:pt x="616" y="116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Freeform 309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Freeform 310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Freeform 311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7" name="Freeform 312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8" name="Freeform 313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9" name="Freeform 314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0" name="Freeform 315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1" name="Freeform 316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" name="Freeform 317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" name="Freeform 318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" name="Freeform 319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5" name="Freeform 320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6" name="Freeform 321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7" name="Freeform 322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8" name="Freeform 323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 cap="rnd">
                <a:solidFill>
                  <a:srgbClr val="1B5D7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58" name="5-Point Star 557"/>
          <p:cNvSpPr/>
          <p:nvPr/>
        </p:nvSpPr>
        <p:spPr>
          <a:xfrm>
            <a:off x="818034" y="2796959"/>
            <a:ext cx="182880" cy="137160"/>
          </a:xfrm>
          <a:prstGeom prst="star5">
            <a:avLst/>
          </a:prstGeom>
          <a:gradFill>
            <a:gsLst>
              <a:gs pos="31000">
                <a:schemeClr val="accent2">
                  <a:lumMod val="100000"/>
                </a:schemeClr>
              </a:gs>
              <a:gs pos="22000">
                <a:srgbClr val="FFFF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9" name="5-Point Star 558"/>
          <p:cNvSpPr/>
          <p:nvPr/>
        </p:nvSpPr>
        <p:spPr>
          <a:xfrm>
            <a:off x="767384" y="597051"/>
            <a:ext cx="182880" cy="13716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0" name="5-Point Star 559"/>
          <p:cNvSpPr/>
          <p:nvPr/>
        </p:nvSpPr>
        <p:spPr>
          <a:xfrm>
            <a:off x="246581" y="1964741"/>
            <a:ext cx="182880" cy="13716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1" name="Oval 560"/>
          <p:cNvSpPr/>
          <p:nvPr/>
        </p:nvSpPr>
        <p:spPr>
          <a:xfrm>
            <a:off x="1806133" y="2782073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2" name="Oval 561"/>
          <p:cNvSpPr/>
          <p:nvPr/>
        </p:nvSpPr>
        <p:spPr>
          <a:xfrm>
            <a:off x="2720818" y="3072844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" name="Oval 562"/>
          <p:cNvSpPr/>
          <p:nvPr/>
        </p:nvSpPr>
        <p:spPr>
          <a:xfrm>
            <a:off x="3030843" y="1789781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5" name="Rectangle 564"/>
          <p:cNvSpPr/>
          <p:nvPr/>
        </p:nvSpPr>
        <p:spPr>
          <a:xfrm>
            <a:off x="58503" y="1778502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Berkeley (PI)</a:t>
            </a:r>
            <a:endParaRPr lang="en-US" sz="1000" b="1" dirty="0"/>
          </a:p>
        </p:txBody>
      </p:sp>
      <p:sp>
        <p:nvSpPr>
          <p:cNvPr id="566" name="Rectangle 565"/>
          <p:cNvSpPr/>
          <p:nvPr/>
        </p:nvSpPr>
        <p:spPr>
          <a:xfrm>
            <a:off x="655501" y="716194"/>
            <a:ext cx="59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UW (PI)</a:t>
            </a:r>
            <a:endParaRPr lang="en-US" sz="1000" b="1" dirty="0"/>
          </a:p>
        </p:txBody>
      </p:sp>
      <p:sp>
        <p:nvSpPr>
          <p:cNvPr id="343" name="5-Point Star 342"/>
          <p:cNvSpPr/>
          <p:nvPr/>
        </p:nvSpPr>
        <p:spPr>
          <a:xfrm>
            <a:off x="6657349" y="2919251"/>
            <a:ext cx="182880" cy="13716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5-Point Star 343"/>
          <p:cNvSpPr/>
          <p:nvPr/>
        </p:nvSpPr>
        <p:spPr>
          <a:xfrm>
            <a:off x="7538630" y="2502421"/>
            <a:ext cx="182880" cy="137160"/>
          </a:xfrm>
          <a:prstGeom prst="star5">
            <a:avLst/>
          </a:prstGeom>
          <a:gradFill flip="none" rotWithShape="1">
            <a:gsLst>
              <a:gs pos="31000">
                <a:schemeClr val="accent2">
                  <a:lumMod val="75000"/>
                </a:schemeClr>
              </a:gs>
              <a:gs pos="29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/>
          <p:cNvSpPr/>
          <p:nvPr/>
        </p:nvSpPr>
        <p:spPr>
          <a:xfrm>
            <a:off x="6303970" y="3049091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Georgia Tech (PI)</a:t>
            </a:r>
            <a:endParaRPr lang="en-US" sz="1000" b="1" dirty="0"/>
          </a:p>
        </p:txBody>
      </p:sp>
      <p:sp>
        <p:nvSpPr>
          <p:cNvPr id="346" name="Rectangle 345"/>
          <p:cNvSpPr/>
          <p:nvPr/>
        </p:nvSpPr>
        <p:spPr>
          <a:xfrm>
            <a:off x="6905884" y="2592239"/>
            <a:ext cx="100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UNC/RENCI (PI)</a:t>
            </a:r>
            <a:endParaRPr lang="en-US" sz="1000" b="1" dirty="0"/>
          </a:p>
        </p:txBody>
      </p:sp>
      <p:cxnSp>
        <p:nvCxnSpPr>
          <p:cNvPr id="3" name="Straight Connector 2"/>
          <p:cNvCxnSpPr>
            <a:stCxn id="517" idx="0"/>
          </p:cNvCxnSpPr>
          <p:nvPr/>
        </p:nvCxnSpPr>
        <p:spPr>
          <a:xfrm flipV="1">
            <a:off x="5654140" y="1888389"/>
            <a:ext cx="269959" cy="47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6435469" y="1456106"/>
            <a:ext cx="125676" cy="71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Oval 384"/>
          <p:cNvSpPr/>
          <p:nvPr/>
        </p:nvSpPr>
        <p:spPr>
          <a:xfrm>
            <a:off x="4888405" y="2155483"/>
            <a:ext cx="91440" cy="685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Oval 385"/>
          <p:cNvSpPr/>
          <p:nvPr/>
        </p:nvSpPr>
        <p:spPr>
          <a:xfrm>
            <a:off x="4558148" y="1794617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Oval 386"/>
          <p:cNvSpPr/>
          <p:nvPr/>
        </p:nvSpPr>
        <p:spPr>
          <a:xfrm>
            <a:off x="4819815" y="2173961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Oval 387"/>
          <p:cNvSpPr/>
          <p:nvPr/>
        </p:nvSpPr>
        <p:spPr>
          <a:xfrm>
            <a:off x="5722550" y="864920"/>
            <a:ext cx="91440" cy="68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" name="Oval 388"/>
          <p:cNvSpPr/>
          <p:nvPr/>
        </p:nvSpPr>
        <p:spPr>
          <a:xfrm>
            <a:off x="8190615" y="1408213"/>
            <a:ext cx="65462" cy="4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Oval 393"/>
          <p:cNvSpPr/>
          <p:nvPr/>
        </p:nvSpPr>
        <p:spPr>
          <a:xfrm>
            <a:off x="7933159" y="3172774"/>
            <a:ext cx="182880" cy="13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5" name="Oval 394"/>
          <p:cNvSpPr/>
          <p:nvPr/>
        </p:nvSpPr>
        <p:spPr>
          <a:xfrm>
            <a:off x="7933159" y="3531674"/>
            <a:ext cx="18288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6" name="Oval 395"/>
          <p:cNvSpPr/>
          <p:nvPr/>
        </p:nvSpPr>
        <p:spPr>
          <a:xfrm>
            <a:off x="7933159" y="3711125"/>
            <a:ext cx="182880" cy="1371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TextBox 396"/>
          <p:cNvSpPr txBox="1"/>
          <p:nvPr/>
        </p:nvSpPr>
        <p:spPr>
          <a:xfrm>
            <a:off x="8142812" y="3143250"/>
            <a:ext cx="73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University</a:t>
            </a:r>
            <a:endParaRPr lang="en-US" sz="1050" dirty="0"/>
          </a:p>
        </p:txBody>
      </p:sp>
      <p:sp>
        <p:nvSpPr>
          <p:cNvPr id="398" name="TextBox 397"/>
          <p:cNvSpPr txBox="1"/>
          <p:nvPr/>
        </p:nvSpPr>
        <p:spPr>
          <a:xfrm>
            <a:off x="8116329" y="3505036"/>
            <a:ext cx="7596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Non-profit</a:t>
            </a:r>
            <a:endParaRPr lang="en-US" sz="1050" dirty="0"/>
          </a:p>
        </p:txBody>
      </p:sp>
      <p:sp>
        <p:nvSpPr>
          <p:cNvPr id="399" name="TextBox 398"/>
          <p:cNvSpPr txBox="1"/>
          <p:nvPr/>
        </p:nvSpPr>
        <p:spPr>
          <a:xfrm>
            <a:off x="8115554" y="3689805"/>
            <a:ext cx="876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Government</a:t>
            </a:r>
            <a:endParaRPr lang="en-US" sz="1050" dirty="0"/>
          </a:p>
        </p:txBody>
      </p:sp>
      <p:sp>
        <p:nvSpPr>
          <p:cNvPr id="392" name="Oval 391"/>
          <p:cNvSpPr/>
          <p:nvPr/>
        </p:nvSpPr>
        <p:spPr>
          <a:xfrm>
            <a:off x="7933159" y="3890574"/>
            <a:ext cx="182880" cy="1371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3" name="TextBox 392"/>
          <p:cNvSpPr txBox="1"/>
          <p:nvPr/>
        </p:nvSpPr>
        <p:spPr>
          <a:xfrm>
            <a:off x="8117021" y="3863936"/>
            <a:ext cx="636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Industry</a:t>
            </a:r>
            <a:endParaRPr lang="en-US" sz="1050" dirty="0"/>
          </a:p>
        </p:txBody>
      </p:sp>
      <p:sp>
        <p:nvSpPr>
          <p:cNvPr id="400" name="Oval 399"/>
          <p:cNvSpPr/>
          <p:nvPr/>
        </p:nvSpPr>
        <p:spPr>
          <a:xfrm>
            <a:off x="7933159" y="3352224"/>
            <a:ext cx="182880" cy="137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TextBox 400"/>
          <p:cNvSpPr txBox="1"/>
          <p:nvPr/>
        </p:nvSpPr>
        <p:spPr>
          <a:xfrm>
            <a:off x="8122236" y="3325586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HPC Center</a:t>
            </a:r>
            <a:endParaRPr lang="en-US" sz="1050" dirty="0"/>
          </a:p>
        </p:txBody>
      </p:sp>
      <p:sp>
        <p:nvSpPr>
          <p:cNvPr id="350" name="Oval 349"/>
          <p:cNvSpPr/>
          <p:nvPr/>
        </p:nvSpPr>
        <p:spPr>
          <a:xfrm>
            <a:off x="4603830" y="3168890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Oval 350"/>
          <p:cNvSpPr/>
          <p:nvPr/>
        </p:nvSpPr>
        <p:spPr>
          <a:xfrm>
            <a:off x="6684116" y="2626017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Oval 351"/>
          <p:cNvSpPr/>
          <p:nvPr/>
        </p:nvSpPr>
        <p:spPr>
          <a:xfrm>
            <a:off x="7507964" y="2253863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Oval 354"/>
          <p:cNvSpPr/>
          <p:nvPr/>
        </p:nvSpPr>
        <p:spPr>
          <a:xfrm>
            <a:off x="5258029" y="2903597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Oval 356"/>
          <p:cNvSpPr/>
          <p:nvPr/>
        </p:nvSpPr>
        <p:spPr>
          <a:xfrm>
            <a:off x="7737676" y="2019196"/>
            <a:ext cx="64008" cy="48006"/>
          </a:xfrm>
          <a:prstGeom prst="ellipse">
            <a:avLst/>
          </a:prstGeom>
          <a:gradFill>
            <a:gsLst>
              <a:gs pos="43000">
                <a:schemeClr val="accent2">
                  <a:lumMod val="75000"/>
                </a:schemeClr>
              </a:gs>
              <a:gs pos="3900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Oval 357"/>
          <p:cNvSpPr/>
          <p:nvPr/>
        </p:nvSpPr>
        <p:spPr>
          <a:xfrm>
            <a:off x="7142920" y="3468787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Oval 358"/>
          <p:cNvSpPr/>
          <p:nvPr/>
        </p:nvSpPr>
        <p:spPr>
          <a:xfrm>
            <a:off x="4619709" y="3532980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Oval 359"/>
          <p:cNvSpPr/>
          <p:nvPr/>
        </p:nvSpPr>
        <p:spPr>
          <a:xfrm>
            <a:off x="7279956" y="3391739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Oval 360"/>
          <p:cNvSpPr/>
          <p:nvPr/>
        </p:nvSpPr>
        <p:spPr>
          <a:xfrm>
            <a:off x="6953766" y="2800727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Oval 362"/>
          <p:cNvSpPr/>
          <p:nvPr/>
        </p:nvSpPr>
        <p:spPr>
          <a:xfrm>
            <a:off x="4390934" y="3469247"/>
            <a:ext cx="64008" cy="480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4" name="Oval 363"/>
          <p:cNvSpPr/>
          <p:nvPr/>
        </p:nvSpPr>
        <p:spPr>
          <a:xfrm>
            <a:off x="7652643" y="2061180"/>
            <a:ext cx="64008" cy="480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Oval 355"/>
          <p:cNvSpPr/>
          <p:nvPr/>
        </p:nvSpPr>
        <p:spPr>
          <a:xfrm>
            <a:off x="7661505" y="2095448"/>
            <a:ext cx="64008" cy="480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Oval 364"/>
          <p:cNvSpPr/>
          <p:nvPr/>
        </p:nvSpPr>
        <p:spPr>
          <a:xfrm>
            <a:off x="4439314" y="2825708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Oval 365"/>
          <p:cNvSpPr/>
          <p:nvPr/>
        </p:nvSpPr>
        <p:spPr>
          <a:xfrm>
            <a:off x="7694110" y="2082762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Oval 366"/>
          <p:cNvSpPr/>
          <p:nvPr/>
        </p:nvSpPr>
        <p:spPr>
          <a:xfrm>
            <a:off x="7234360" y="2407731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Oval 367"/>
          <p:cNvSpPr/>
          <p:nvPr/>
        </p:nvSpPr>
        <p:spPr>
          <a:xfrm>
            <a:off x="6162133" y="3067256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Oval 368"/>
          <p:cNvSpPr/>
          <p:nvPr/>
        </p:nvSpPr>
        <p:spPr>
          <a:xfrm>
            <a:off x="5404386" y="3522959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Oval 370"/>
          <p:cNvSpPr/>
          <p:nvPr/>
        </p:nvSpPr>
        <p:spPr>
          <a:xfrm>
            <a:off x="6859307" y="2915238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Oval 371"/>
          <p:cNvSpPr/>
          <p:nvPr/>
        </p:nvSpPr>
        <p:spPr>
          <a:xfrm>
            <a:off x="7886906" y="1954104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Oval 372"/>
          <p:cNvSpPr/>
          <p:nvPr/>
        </p:nvSpPr>
        <p:spPr>
          <a:xfrm>
            <a:off x="6271665" y="2999985"/>
            <a:ext cx="64008" cy="480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Oval 352"/>
          <p:cNvSpPr/>
          <p:nvPr/>
        </p:nvSpPr>
        <p:spPr>
          <a:xfrm>
            <a:off x="7602638" y="2550427"/>
            <a:ext cx="54864" cy="411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39696" y="1876675"/>
            <a:ext cx="131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229600" cy="3086100"/>
          </a:xfrm>
        </p:spPr>
        <p:txBody>
          <a:bodyPr/>
          <a:lstStyle/>
          <a:p>
            <a:r>
              <a:rPr lang="en-US" sz="2800" dirty="0" smtClean="0"/>
              <a:t>To provide opportunities for data scientists across organizations, sectors and related fields to come together for collaboration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To exploit data of different kinds to solve proble</a:t>
            </a:r>
            <a:r>
              <a:rPr lang="en-US" dirty="0" smtClean="0"/>
              <a:t>ms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17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4" y="1238250"/>
            <a:ext cx="8821356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4" y="1238250"/>
            <a:ext cx="8821356" cy="3448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51600" y="3132667"/>
            <a:ext cx="1676400" cy="27093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220134"/>
            <a:ext cx="7543800" cy="10880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Funded Spokes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834"/>
            <a:ext cx="8415867" cy="3577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Large Scale Observational Health Research</a:t>
            </a:r>
          </a:p>
          <a:p>
            <a:pPr marL="0" indent="0">
              <a:buNone/>
            </a:pPr>
            <a:r>
              <a:rPr lang="en-US" sz="2600" dirty="0" smtClean="0"/>
              <a:t>Licensing Model and Ecosystem for Data Sharing</a:t>
            </a:r>
          </a:p>
          <a:p>
            <a:pPr marL="0" indent="0">
              <a:buNone/>
            </a:pPr>
            <a:r>
              <a:rPr lang="en-US" sz="2600" dirty="0"/>
              <a:t>Grand Challenges for Data-Driven Education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Planning for Privacy and Security in Big </a:t>
            </a:r>
            <a:r>
              <a:rPr lang="en-US" sz="2600" dirty="0" smtClean="0"/>
              <a:t>Data</a:t>
            </a:r>
          </a:p>
          <a:p>
            <a:pPr marL="0" indent="0">
              <a:buNone/>
            </a:pPr>
            <a:r>
              <a:rPr lang="en-US" sz="2600" dirty="0"/>
              <a:t>Cross-organization Big Data Cyber Attack </a:t>
            </a:r>
            <a:r>
              <a:rPr lang="en-US" sz="2600" dirty="0" smtClean="0"/>
              <a:t>Awareness</a:t>
            </a:r>
          </a:p>
          <a:p>
            <a:pPr marL="0" indent="0">
              <a:buNone/>
            </a:pPr>
            <a:r>
              <a:rPr lang="en-US" sz="2600" dirty="0"/>
              <a:t>Energy Innovation and Economic </a:t>
            </a:r>
            <a:r>
              <a:rPr lang="en-US" sz="2600" dirty="0" smtClean="0"/>
              <a:t>Development</a:t>
            </a:r>
          </a:p>
          <a:p>
            <a:pPr marL="0" indent="0">
              <a:buNone/>
            </a:pPr>
            <a:r>
              <a:rPr lang="en-US" sz="2600" dirty="0"/>
              <a:t>Building Capacity for Regional Collaboration in Closing the Big Data Divide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 the hub been up to?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Workshops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Cross-hub interactions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Planning with government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Additional funding to carry out activities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050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 the hub been up to?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Workshops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Cross-hub interactions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Planning with government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Additional funding to carry out activities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63067" y="2235200"/>
            <a:ext cx="408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Rene </a:t>
            </a:r>
            <a:r>
              <a:rPr lang="en-US" sz="2800" b="1" dirty="0" err="1" smtClean="0">
                <a:solidFill>
                  <a:srgbClr val="800000"/>
                </a:solidFill>
              </a:rPr>
              <a:t>Baston</a:t>
            </a:r>
            <a:r>
              <a:rPr lang="en-US" sz="2800" b="1" dirty="0" smtClean="0">
                <a:solidFill>
                  <a:srgbClr val="800000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Executive Director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Kathryn </a:t>
            </a:r>
            <a:r>
              <a:rPr lang="en-US" sz="2800" b="1" dirty="0" err="1" smtClean="0">
                <a:solidFill>
                  <a:srgbClr val="800000"/>
                </a:solidFill>
              </a:rPr>
              <a:t>Naum</a:t>
            </a:r>
            <a:r>
              <a:rPr lang="en-US" sz="2800" b="1" dirty="0" smtClean="0">
                <a:solidFill>
                  <a:srgbClr val="800000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Program Coordinator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1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36078</TotalTime>
  <Words>182</Words>
  <Application>Microsoft Macintosh PowerPoint</Application>
  <PresentationFormat>On-screen Show (16:9)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Retrospect</vt:lpstr>
      <vt:lpstr>Tema de Office</vt:lpstr>
      <vt:lpstr>Office Theme</vt:lpstr>
      <vt:lpstr>1_Tema de Office</vt:lpstr>
      <vt:lpstr>PowerPoint Presentation</vt:lpstr>
      <vt:lpstr>PowerPoint Presentation</vt:lpstr>
      <vt:lpstr>Vision</vt:lpstr>
      <vt:lpstr>PowerPoint Presentation</vt:lpstr>
      <vt:lpstr>PowerPoint Presentation</vt:lpstr>
      <vt:lpstr>Funded Spokes</vt:lpstr>
      <vt:lpstr>What has the hub been up to? </vt:lpstr>
      <vt:lpstr>What has the hub been up to?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 Big data hub</dc:title>
  <dc:subject/>
  <dc:creator>Katie Naum</dc:creator>
  <cp:keywords/>
  <dc:description/>
  <cp:lastModifiedBy>Kathryn Naum</cp:lastModifiedBy>
  <cp:revision>180</cp:revision>
  <cp:lastPrinted>2017-02-20T18:29:53Z</cp:lastPrinted>
  <dcterms:created xsi:type="dcterms:W3CDTF">2016-03-29T13:31:28Z</dcterms:created>
  <dcterms:modified xsi:type="dcterms:W3CDTF">2017-02-27T16:15:09Z</dcterms:modified>
  <cp:category/>
</cp:coreProperties>
</file>