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21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3341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674688"/>
            <a:ext cx="5994400" cy="3373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t" anchorCtr="0">
            <a:noAutofit/>
          </a:bodyPr>
          <a:lstStyle/>
          <a:p>
            <a:pPr marL="165100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026" y="8684926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44800" rIns="89600" bIns="44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5" y="4798743"/>
            <a:ext cx="9141600" cy="3429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6" y="4750737"/>
            <a:ext cx="9141600" cy="48000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22965" y="4844844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764642" y="4844844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425348" y="484484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7" name="Shape 67"/>
          <p:cNvCxnSpPr/>
          <p:nvPr/>
        </p:nvCxnSpPr>
        <p:spPr>
          <a:xfrm>
            <a:off x="905744" y="3076802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22960" y="214955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822959" y="1384301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22965" y="4844844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764642" y="4844844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43134" y="4844844"/>
            <a:ext cx="1966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@NEBigDataHub</a:t>
            </a:r>
            <a:endParaRPr/>
          </a:p>
        </p:txBody>
      </p:sp>
      <p:pic>
        <p:nvPicPr>
          <p:cNvPr id="74" name="Shape 74" descr="NSF NORTHEAST LOGO - VECTOR BLUE 2.png.pdf"/>
          <p:cNvPicPr preferRelativeResize="0"/>
          <p:nvPr/>
        </p:nvPicPr>
        <p:blipFill rotWithShape="1">
          <a:blip r:embed="rId2">
            <a:alphaModFix/>
          </a:blip>
          <a:srcRect t="-250"/>
          <a:stretch/>
        </p:blipFill>
        <p:spPr>
          <a:xfrm>
            <a:off x="7226520" y="122912"/>
            <a:ext cx="1828801" cy="63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" y="4800600"/>
            <a:ext cx="9141600" cy="3429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6" y="4750737"/>
            <a:ext cx="9141600" cy="48000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22965" y="4844844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2764642" y="4844844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381746" y="4844844"/>
            <a:ext cx="202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@NEBigDataHub</a:t>
            </a:r>
            <a:endParaRPr/>
          </a:p>
        </p:txBody>
      </p:sp>
      <p:pic>
        <p:nvPicPr>
          <p:cNvPr id="81" name="Shape 81" descr="NSF NORTHEAST LOGO - VECTOR BLUE 2.png.pdf"/>
          <p:cNvPicPr preferRelativeResize="0"/>
          <p:nvPr/>
        </p:nvPicPr>
        <p:blipFill/>
        <p:spPr>
          <a:xfrm>
            <a:off x="6845505" y="122912"/>
            <a:ext cx="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NSF NORTHEAST LOGO - VECTOR BLUE 2.png.pdf"/>
          <p:cNvPicPr preferRelativeResize="0"/>
          <p:nvPr/>
        </p:nvPicPr>
        <p:blipFill rotWithShape="1">
          <a:blip r:embed="rId2">
            <a:alphaModFix/>
          </a:blip>
          <a:srcRect t="-250"/>
          <a:stretch/>
        </p:blipFill>
        <p:spPr>
          <a:xfrm>
            <a:off x="7226520" y="122912"/>
            <a:ext cx="1828801" cy="63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2386" y="4800600"/>
            <a:ext cx="9141600" cy="3429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6" y="4750737"/>
            <a:ext cx="9141600" cy="48000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822965" y="4844844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2764642" y="4844844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425348" y="484484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22961" y="1384307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22965" y="4844844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2764642" y="4844844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477000" y="4844844"/>
            <a:ext cx="193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@NEBigDataHub</a:t>
            </a:r>
            <a:endParaRPr/>
          </a:p>
        </p:txBody>
      </p:sp>
      <p:cxnSp>
        <p:nvCxnSpPr>
          <p:cNvPr id="98" name="Shape 98"/>
          <p:cNvCxnSpPr/>
          <p:nvPr/>
        </p:nvCxnSpPr>
        <p:spPr>
          <a:xfrm>
            <a:off x="891567" y="1625453"/>
            <a:ext cx="7517700" cy="66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Shape 99" descr="NSF NORTHEAST LOGO - VECTOR BLUE 2.png.pdf"/>
          <p:cNvPicPr preferRelativeResize="0"/>
          <p:nvPr/>
        </p:nvPicPr>
        <p:blipFill rotWithShape="1">
          <a:blip r:embed="rId2">
            <a:alphaModFix/>
          </a:blip>
          <a:srcRect t="-250"/>
          <a:stretch/>
        </p:blipFill>
        <p:spPr>
          <a:xfrm>
            <a:off x="7226520" y="122912"/>
            <a:ext cx="1828801" cy="63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22960" y="214955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22960" y="1384540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822960" y="1936751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4663440" y="1384540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4663440" y="1936751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822965" y="4844844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2764642" y="4844844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451600" y="4844844"/>
            <a:ext cx="195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@NEBigDataHub</a:t>
            </a:r>
            <a:endParaRPr/>
          </a:p>
        </p:txBody>
      </p:sp>
      <p:pic>
        <p:nvPicPr>
          <p:cNvPr id="109" name="Shape 109" descr="NSF NORTHEAST LOGO - VECTOR BLUE 2.png.pdf"/>
          <p:cNvPicPr preferRelativeResize="0"/>
          <p:nvPr/>
        </p:nvPicPr>
        <p:blipFill rotWithShape="1">
          <a:blip r:embed="rId2">
            <a:alphaModFix/>
          </a:blip>
          <a:srcRect t="-250"/>
          <a:stretch/>
        </p:blipFill>
        <p:spPr>
          <a:xfrm>
            <a:off x="7226520" y="122912"/>
            <a:ext cx="1828801" cy="63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822960" y="214955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822965" y="4844844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2764642" y="4844844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451600" y="4844844"/>
            <a:ext cx="195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@NEBigDataHub</a:t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822960" y="1407226"/>
            <a:ext cx="7543800" cy="1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17" y="0"/>
            <a:ext cx="3038100" cy="51435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3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42900" y="2194561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349138" y="4844844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600450" y="4844844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7425348" y="484484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Shape 125" descr="NSF NORTHEAST LOGO - VECTOR BLUE 2.png.pdf"/>
          <p:cNvPicPr preferRelativeResize="0"/>
          <p:nvPr/>
        </p:nvPicPr>
        <p:blipFill rotWithShape="1">
          <a:blip r:embed="rId2">
            <a:alphaModFix/>
          </a:blip>
          <a:srcRect t="-250"/>
          <a:stretch/>
        </p:blipFill>
        <p:spPr>
          <a:xfrm>
            <a:off x="6845505" y="122912"/>
            <a:ext cx="2143704" cy="63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4" y="3714750"/>
            <a:ext cx="9141600" cy="14286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6" y="3686307"/>
            <a:ext cx="9141600" cy="48000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94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pic" idx="2"/>
          </p:nvPr>
        </p:nvSpPr>
        <p:spPr>
          <a:xfrm>
            <a:off x="16" y="1"/>
            <a:ext cx="9144000" cy="3686400"/>
          </a:xfrm>
          <a:prstGeom prst="rect">
            <a:avLst/>
          </a:prstGeom>
          <a:solidFill>
            <a:srgbClr val="7998CA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822960" y="4430268"/>
            <a:ext cx="7589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822965" y="4844844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2764642" y="4844844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7425348" y="484484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22960" y="214955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 rot="5400000">
            <a:off x="3086160" y="-878899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822965" y="4844844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2764642" y="4844844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7425348" y="484484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385" y="4800600"/>
            <a:ext cx="9141600" cy="3429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16" y="4750737"/>
            <a:ext cx="9141600" cy="48000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 rot="5400000">
            <a:off x="5369551" y="1483426"/>
            <a:ext cx="4320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 rot="5400000">
            <a:off x="1368979" y="-431174"/>
            <a:ext cx="4320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822965" y="4844844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2764642" y="4844844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7425348" y="484484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4" y="4800600"/>
            <a:ext cx="9144000" cy="342900"/>
          </a:xfrm>
          <a:prstGeom prst="rect">
            <a:avLst/>
          </a:prstGeom>
          <a:solidFill>
            <a:srgbClr val="246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4" y="4750738"/>
            <a:ext cx="9144000" cy="49800"/>
          </a:xfrm>
          <a:prstGeom prst="rect">
            <a:avLst/>
          </a:prstGeom>
          <a:solidFill>
            <a:srgbClr val="98AB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22960" y="214955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22959" y="1384301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5" y="4844844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42" y="4844844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8" y="4844844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895149" y="146286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260962" y="1423351"/>
            <a:ext cx="7602000" cy="8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852060" y="303807"/>
            <a:ext cx="75438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" sz="1800" b="1">
                <a:solidFill>
                  <a:srgbClr val="151B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Panel Discussion:</a:t>
            </a:r>
            <a:r>
              <a:rPr lang="en" sz="2400" b="1">
                <a:solidFill>
                  <a:srgbClr val="151B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>
              <a:solidFill>
                <a:srgbClr val="151B2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en" sz="2400" b="1">
                <a:solidFill>
                  <a:srgbClr val="151B2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Impact of Digital Media Across Sectors</a:t>
            </a:r>
            <a:endParaRPr sz="2400"/>
          </a:p>
        </p:txBody>
      </p:sp>
      <p:cxnSp>
        <p:nvCxnSpPr>
          <p:cNvPr id="156" name="Shape 156"/>
          <p:cNvCxnSpPr/>
          <p:nvPr/>
        </p:nvCxnSpPr>
        <p:spPr>
          <a:xfrm>
            <a:off x="890955" y="931988"/>
            <a:ext cx="747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l="36319" t="26263" r="36876" b="33529"/>
          <a:stretch/>
        </p:blipFill>
        <p:spPr>
          <a:xfrm>
            <a:off x="871508" y="996801"/>
            <a:ext cx="1281300" cy="12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520650" y="4217375"/>
            <a:ext cx="19830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 l="16345" t="7964" r="10974" b="43621"/>
          <a:stretch/>
        </p:blipFill>
        <p:spPr>
          <a:xfrm>
            <a:off x="4160205" y="2930027"/>
            <a:ext cx="1281545" cy="120894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3531075" y="4128900"/>
            <a:ext cx="25398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Jeannette Wing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Avanessians Director</a:t>
            </a:r>
            <a:endParaRPr sz="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Data Science Institute, Columbia University 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l="2821" r="2812" b="29238"/>
          <a:stretch/>
        </p:blipFill>
        <p:spPr>
          <a:xfrm>
            <a:off x="5221428" y="996791"/>
            <a:ext cx="1281546" cy="1205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6">
            <a:alphaModFix/>
          </a:blip>
          <a:srcRect l="10921" t="8709"/>
          <a:stretch/>
        </p:blipFill>
        <p:spPr>
          <a:xfrm>
            <a:off x="2966162" y="996800"/>
            <a:ext cx="1281550" cy="12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055450" y="3109225"/>
            <a:ext cx="19830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Kathleen McKeown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Henry and Gertrude Rothschild Professor of Computer Science, Columbia University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7">
            <a:alphaModFix/>
          </a:blip>
          <a:srcRect l="20409" r="23366" b="40691"/>
          <a:stretch/>
        </p:blipFill>
        <p:spPr>
          <a:xfrm>
            <a:off x="7370300" y="1577300"/>
            <a:ext cx="1353299" cy="135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7230950" y="3053862"/>
            <a:ext cx="1632000" cy="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Moderator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4712450" y="2146450"/>
            <a:ext cx="22995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Andrew McCallum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Director, Center for Data Science, and Professor, University of Massachusetts Amherst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8">
            <a:alphaModFix/>
          </a:blip>
          <a:srcRect l="10921"/>
          <a:stretch/>
        </p:blipFill>
        <p:spPr>
          <a:xfrm>
            <a:off x="1911652" y="2931508"/>
            <a:ext cx="1281544" cy="120598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497400" y="2202775"/>
            <a:ext cx="2029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Guru</a:t>
            </a:r>
            <a:r>
              <a:rPr lang="en" sz="1600">
                <a:solidFill>
                  <a:schemeClr val="dk1"/>
                </a:solidFill>
              </a:rPr>
              <a:t> Banavar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Chief Technology Officer</a:t>
            </a:r>
            <a:endParaRPr sz="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Viome</a:t>
            </a:r>
            <a:endParaRPr sz="800"/>
          </a:p>
        </p:txBody>
      </p:sp>
      <p:sp>
        <p:nvSpPr>
          <p:cNvPr id="169" name="Shape 169"/>
          <p:cNvSpPr txBox="1"/>
          <p:nvPr/>
        </p:nvSpPr>
        <p:spPr>
          <a:xfrm>
            <a:off x="2573125" y="2168188"/>
            <a:ext cx="20931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Henry Kautz 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Robin &amp; Tim Wentworth Director</a:t>
            </a:r>
            <a:endParaRPr sz="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Goergen Institute for Data Science, University of Rochester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469113" y="4152600"/>
            <a:ext cx="21666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Alfred Spector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Chief Technology Officer</a:t>
            </a:r>
            <a:endParaRPr sz="8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2Sigma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On-screen Show (16:9)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Roboto</vt:lpstr>
      <vt:lpstr>Simple Light</vt:lpstr>
      <vt:lpstr>Retrospect</vt:lpstr>
      <vt:lpstr>Panel Discussion:  Impact of Digital Media Across Sectors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Discussion:  Impact of Digital Media Across Sectors</dc:title>
  <cp:lastModifiedBy>Kathryn Naum</cp:lastModifiedBy>
  <cp:revision>2</cp:revision>
  <dcterms:modified xsi:type="dcterms:W3CDTF">2018-03-25T22:07:07Z</dcterms:modified>
</cp:coreProperties>
</file>